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837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207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1574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2402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3330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756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5211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97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6702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415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2096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FABDD-B230-4A7C-ACA8-6AF0E32A6E3C}" type="datetimeFigureOut">
              <a:rPr lang="de-CH" smtClean="0"/>
              <a:t>01.04.2020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FF4DA-D950-47EC-A779-C94436A99C1E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4207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val 35"/>
          <p:cNvSpPr/>
          <p:nvPr/>
        </p:nvSpPr>
        <p:spPr>
          <a:xfrm>
            <a:off x="4860032" y="6365939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val 12"/>
          <p:cNvSpPr>
            <a:spLocks noChangeArrowheads="1"/>
          </p:cNvSpPr>
          <p:nvPr/>
        </p:nvSpPr>
        <p:spPr bwMode="auto">
          <a:xfrm>
            <a:off x="2842953" y="2011368"/>
            <a:ext cx="310158" cy="32488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12"/>
          <p:cNvSpPr>
            <a:spLocks noChangeArrowheads="1"/>
          </p:cNvSpPr>
          <p:nvPr/>
        </p:nvSpPr>
        <p:spPr bwMode="auto">
          <a:xfrm>
            <a:off x="3303477" y="759166"/>
            <a:ext cx="310158" cy="32488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val 12"/>
          <p:cNvSpPr>
            <a:spLocks noChangeArrowheads="1"/>
          </p:cNvSpPr>
          <p:nvPr/>
        </p:nvSpPr>
        <p:spPr bwMode="auto">
          <a:xfrm>
            <a:off x="836956" y="724033"/>
            <a:ext cx="310158" cy="32488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val 4"/>
          <p:cNvSpPr/>
          <p:nvPr/>
        </p:nvSpPr>
        <p:spPr>
          <a:xfrm>
            <a:off x="1205544" y="5378123"/>
            <a:ext cx="1116288" cy="1092076"/>
          </a:xfrm>
          <a:prstGeom prst="ellipse">
            <a:avLst/>
          </a:prstGeom>
          <a:noFill/>
          <a:ln w="28575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val 8"/>
          <p:cNvSpPr/>
          <p:nvPr/>
        </p:nvSpPr>
        <p:spPr>
          <a:xfrm>
            <a:off x="5436096" y="1988840"/>
            <a:ext cx="1201112" cy="1142894"/>
          </a:xfrm>
          <a:prstGeom prst="ellipse">
            <a:avLst/>
          </a:prstGeom>
          <a:noFill/>
          <a:ln w="28575" cmpd="sng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1578952" y="5505159"/>
            <a:ext cx="408297" cy="402139"/>
          </a:xfrm>
          <a:custGeom>
            <a:avLst/>
            <a:gdLst>
              <a:gd name="T0" fmla="*/ 400 w 800"/>
              <a:gd name="T1" fmla="*/ 566 h 800"/>
              <a:gd name="T2" fmla="*/ 400 w 800"/>
              <a:gd name="T3" fmla="*/ 533 h 800"/>
              <a:gd name="T4" fmla="*/ 533 w 800"/>
              <a:gd name="T5" fmla="*/ 400 h 800"/>
              <a:gd name="T6" fmla="*/ 688 w 800"/>
              <a:gd name="T7" fmla="*/ 316 h 800"/>
              <a:gd name="T8" fmla="*/ 721 w 800"/>
              <a:gd name="T9" fmla="*/ 176 h 800"/>
              <a:gd name="T10" fmla="*/ 588 w 800"/>
              <a:gd name="T11" fmla="*/ 93 h 800"/>
              <a:gd name="T12" fmla="*/ 483 w 800"/>
              <a:gd name="T13" fmla="*/ 50 h 800"/>
              <a:gd name="T14" fmla="*/ 316 w 800"/>
              <a:gd name="T15" fmla="*/ 50 h 800"/>
              <a:gd name="T16" fmla="*/ 211 w 800"/>
              <a:gd name="T17" fmla="*/ 93 h 800"/>
              <a:gd name="T18" fmla="*/ 93 w 800"/>
              <a:gd name="T19" fmla="*/ 211 h 800"/>
              <a:gd name="T20" fmla="*/ 50 w 800"/>
              <a:gd name="T21" fmla="*/ 316 h 800"/>
              <a:gd name="T22" fmla="*/ 0 w 800"/>
              <a:gd name="T23" fmla="*/ 433 h 800"/>
              <a:gd name="T24" fmla="*/ 137 w 800"/>
              <a:gd name="T25" fmla="*/ 544 h 800"/>
              <a:gd name="T26" fmla="*/ 93 w 800"/>
              <a:gd name="T27" fmla="*/ 659 h 800"/>
              <a:gd name="T28" fmla="*/ 255 w 800"/>
              <a:gd name="T29" fmla="*/ 662 h 800"/>
              <a:gd name="T30" fmla="*/ 366 w 800"/>
              <a:gd name="T31" fmla="*/ 800 h 800"/>
              <a:gd name="T32" fmla="*/ 483 w 800"/>
              <a:gd name="T33" fmla="*/ 688 h 800"/>
              <a:gd name="T34" fmla="*/ 659 w 800"/>
              <a:gd name="T35" fmla="*/ 706 h 800"/>
              <a:gd name="T36" fmla="*/ 662 w 800"/>
              <a:gd name="T37" fmla="*/ 544 h 800"/>
              <a:gd name="T38" fmla="*/ 785 w 800"/>
              <a:gd name="T39" fmla="*/ 468 h 800"/>
              <a:gd name="T40" fmla="*/ 750 w 800"/>
              <a:gd name="T41" fmla="*/ 316 h 800"/>
              <a:gd name="T42" fmla="*/ 750 w 800"/>
              <a:gd name="T43" fmla="*/ 450 h 800"/>
              <a:gd name="T44" fmla="*/ 627 w 800"/>
              <a:gd name="T45" fmla="*/ 538 h 800"/>
              <a:gd name="T46" fmla="*/ 683 w 800"/>
              <a:gd name="T47" fmla="*/ 635 h 800"/>
              <a:gd name="T48" fmla="*/ 559 w 800"/>
              <a:gd name="T49" fmla="*/ 630 h 800"/>
              <a:gd name="T50" fmla="*/ 450 w 800"/>
              <a:gd name="T51" fmla="*/ 675 h 800"/>
              <a:gd name="T52" fmla="*/ 366 w 800"/>
              <a:gd name="T53" fmla="*/ 766 h 800"/>
              <a:gd name="T54" fmla="*/ 337 w 800"/>
              <a:gd name="T55" fmla="*/ 659 h 800"/>
              <a:gd name="T56" fmla="*/ 241 w 800"/>
              <a:gd name="T57" fmla="*/ 630 h 800"/>
              <a:gd name="T58" fmla="*/ 117 w 800"/>
              <a:gd name="T59" fmla="*/ 635 h 800"/>
              <a:gd name="T60" fmla="*/ 170 w 800"/>
              <a:gd name="T61" fmla="*/ 559 h 800"/>
              <a:gd name="T62" fmla="*/ 125 w 800"/>
              <a:gd name="T63" fmla="*/ 450 h 800"/>
              <a:gd name="T64" fmla="*/ 33 w 800"/>
              <a:gd name="T65" fmla="*/ 366 h 800"/>
              <a:gd name="T66" fmla="*/ 125 w 800"/>
              <a:gd name="T67" fmla="*/ 350 h 800"/>
              <a:gd name="T68" fmla="*/ 170 w 800"/>
              <a:gd name="T69" fmla="*/ 240 h 800"/>
              <a:gd name="T70" fmla="*/ 164 w 800"/>
              <a:gd name="T71" fmla="*/ 117 h 800"/>
              <a:gd name="T72" fmla="*/ 261 w 800"/>
              <a:gd name="T73" fmla="*/ 172 h 800"/>
              <a:gd name="T74" fmla="*/ 350 w 800"/>
              <a:gd name="T75" fmla="*/ 50 h 800"/>
              <a:gd name="T76" fmla="*/ 450 w 800"/>
              <a:gd name="T77" fmla="*/ 50 h 800"/>
              <a:gd name="T78" fmla="*/ 538 w 800"/>
              <a:gd name="T79" fmla="*/ 172 h 800"/>
              <a:gd name="T80" fmla="*/ 635 w 800"/>
              <a:gd name="T81" fmla="*/ 117 h 800"/>
              <a:gd name="T82" fmla="*/ 683 w 800"/>
              <a:gd name="T83" fmla="*/ 187 h 800"/>
              <a:gd name="T84" fmla="*/ 659 w 800"/>
              <a:gd name="T85" fmla="*/ 337 h 800"/>
              <a:gd name="T86" fmla="*/ 766 w 800"/>
              <a:gd name="T87" fmla="*/ 366 h 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00" h="800">
                <a:moveTo>
                  <a:pt x="400" y="233"/>
                </a:moveTo>
                <a:cubicBezTo>
                  <a:pt x="308" y="233"/>
                  <a:pt x="233" y="308"/>
                  <a:pt x="233" y="400"/>
                </a:cubicBezTo>
                <a:cubicBezTo>
                  <a:pt x="233" y="492"/>
                  <a:pt x="308" y="566"/>
                  <a:pt x="400" y="566"/>
                </a:cubicBezTo>
                <a:cubicBezTo>
                  <a:pt x="492" y="566"/>
                  <a:pt x="566" y="492"/>
                  <a:pt x="566" y="400"/>
                </a:cubicBezTo>
                <a:cubicBezTo>
                  <a:pt x="566" y="308"/>
                  <a:pt x="492" y="233"/>
                  <a:pt x="400" y="233"/>
                </a:cubicBezTo>
                <a:close/>
                <a:moveTo>
                  <a:pt x="400" y="533"/>
                </a:moveTo>
                <a:cubicBezTo>
                  <a:pt x="326" y="533"/>
                  <a:pt x="266" y="473"/>
                  <a:pt x="266" y="400"/>
                </a:cubicBezTo>
                <a:cubicBezTo>
                  <a:pt x="266" y="326"/>
                  <a:pt x="326" y="266"/>
                  <a:pt x="400" y="266"/>
                </a:cubicBezTo>
                <a:cubicBezTo>
                  <a:pt x="473" y="266"/>
                  <a:pt x="533" y="326"/>
                  <a:pt x="533" y="400"/>
                </a:cubicBezTo>
                <a:cubicBezTo>
                  <a:pt x="533" y="473"/>
                  <a:pt x="473" y="533"/>
                  <a:pt x="400" y="533"/>
                </a:cubicBezTo>
                <a:close/>
                <a:moveTo>
                  <a:pt x="750" y="316"/>
                </a:moveTo>
                <a:cubicBezTo>
                  <a:pt x="688" y="316"/>
                  <a:pt x="688" y="316"/>
                  <a:pt x="688" y="316"/>
                </a:cubicBezTo>
                <a:cubicBezTo>
                  <a:pt x="681" y="295"/>
                  <a:pt x="673" y="274"/>
                  <a:pt x="662" y="255"/>
                </a:cubicBezTo>
                <a:cubicBezTo>
                  <a:pt x="706" y="211"/>
                  <a:pt x="706" y="211"/>
                  <a:pt x="706" y="211"/>
                </a:cubicBezTo>
                <a:cubicBezTo>
                  <a:pt x="716" y="202"/>
                  <a:pt x="721" y="189"/>
                  <a:pt x="721" y="176"/>
                </a:cubicBezTo>
                <a:cubicBezTo>
                  <a:pt x="721" y="162"/>
                  <a:pt x="716" y="150"/>
                  <a:pt x="706" y="140"/>
                </a:cubicBezTo>
                <a:cubicBezTo>
                  <a:pt x="659" y="93"/>
                  <a:pt x="659" y="93"/>
                  <a:pt x="659" y="93"/>
                </a:cubicBezTo>
                <a:cubicBezTo>
                  <a:pt x="640" y="74"/>
                  <a:pt x="607" y="74"/>
                  <a:pt x="588" y="93"/>
                </a:cubicBezTo>
                <a:cubicBezTo>
                  <a:pt x="544" y="137"/>
                  <a:pt x="544" y="137"/>
                  <a:pt x="544" y="137"/>
                </a:cubicBezTo>
                <a:cubicBezTo>
                  <a:pt x="525" y="126"/>
                  <a:pt x="504" y="118"/>
                  <a:pt x="483" y="112"/>
                </a:cubicBezTo>
                <a:cubicBezTo>
                  <a:pt x="483" y="50"/>
                  <a:pt x="483" y="50"/>
                  <a:pt x="483" y="50"/>
                </a:cubicBezTo>
                <a:cubicBezTo>
                  <a:pt x="483" y="22"/>
                  <a:pt x="461" y="0"/>
                  <a:pt x="433" y="0"/>
                </a:cubicBezTo>
                <a:cubicBezTo>
                  <a:pt x="366" y="0"/>
                  <a:pt x="366" y="0"/>
                  <a:pt x="366" y="0"/>
                </a:cubicBezTo>
                <a:cubicBezTo>
                  <a:pt x="339" y="0"/>
                  <a:pt x="316" y="22"/>
                  <a:pt x="316" y="50"/>
                </a:cubicBezTo>
                <a:cubicBezTo>
                  <a:pt x="316" y="112"/>
                  <a:pt x="316" y="112"/>
                  <a:pt x="316" y="112"/>
                </a:cubicBezTo>
                <a:cubicBezTo>
                  <a:pt x="295" y="118"/>
                  <a:pt x="275" y="126"/>
                  <a:pt x="255" y="137"/>
                </a:cubicBezTo>
                <a:cubicBezTo>
                  <a:pt x="211" y="93"/>
                  <a:pt x="211" y="93"/>
                  <a:pt x="211" y="93"/>
                </a:cubicBezTo>
                <a:cubicBezTo>
                  <a:pt x="192" y="74"/>
                  <a:pt x="159" y="74"/>
                  <a:pt x="140" y="93"/>
                </a:cubicBezTo>
                <a:cubicBezTo>
                  <a:pt x="93" y="140"/>
                  <a:pt x="93" y="140"/>
                  <a:pt x="93" y="140"/>
                </a:cubicBezTo>
                <a:cubicBezTo>
                  <a:pt x="74" y="160"/>
                  <a:pt x="74" y="192"/>
                  <a:pt x="93" y="211"/>
                </a:cubicBezTo>
                <a:cubicBezTo>
                  <a:pt x="137" y="255"/>
                  <a:pt x="137" y="255"/>
                  <a:pt x="137" y="255"/>
                </a:cubicBezTo>
                <a:cubicBezTo>
                  <a:pt x="126" y="274"/>
                  <a:pt x="118" y="295"/>
                  <a:pt x="112" y="316"/>
                </a:cubicBezTo>
                <a:cubicBezTo>
                  <a:pt x="50" y="316"/>
                  <a:pt x="50" y="316"/>
                  <a:pt x="50" y="316"/>
                </a:cubicBezTo>
                <a:cubicBezTo>
                  <a:pt x="36" y="316"/>
                  <a:pt x="24" y="322"/>
                  <a:pt x="14" y="331"/>
                </a:cubicBezTo>
                <a:cubicBezTo>
                  <a:pt x="5" y="340"/>
                  <a:pt x="0" y="353"/>
                  <a:pt x="0" y="366"/>
                </a:cubicBezTo>
                <a:cubicBezTo>
                  <a:pt x="0" y="433"/>
                  <a:pt x="0" y="433"/>
                  <a:pt x="0" y="433"/>
                </a:cubicBezTo>
                <a:cubicBezTo>
                  <a:pt x="0" y="461"/>
                  <a:pt x="22" y="483"/>
                  <a:pt x="50" y="483"/>
                </a:cubicBezTo>
                <a:cubicBezTo>
                  <a:pt x="112" y="483"/>
                  <a:pt x="112" y="483"/>
                  <a:pt x="112" y="483"/>
                </a:cubicBezTo>
                <a:cubicBezTo>
                  <a:pt x="118" y="504"/>
                  <a:pt x="126" y="525"/>
                  <a:pt x="137" y="544"/>
                </a:cubicBezTo>
                <a:cubicBezTo>
                  <a:pt x="93" y="588"/>
                  <a:pt x="93" y="588"/>
                  <a:pt x="93" y="588"/>
                </a:cubicBezTo>
                <a:cubicBezTo>
                  <a:pt x="84" y="598"/>
                  <a:pt x="79" y="610"/>
                  <a:pt x="79" y="624"/>
                </a:cubicBezTo>
                <a:cubicBezTo>
                  <a:pt x="79" y="637"/>
                  <a:pt x="84" y="649"/>
                  <a:pt x="93" y="659"/>
                </a:cubicBezTo>
                <a:cubicBezTo>
                  <a:pt x="140" y="706"/>
                  <a:pt x="140" y="706"/>
                  <a:pt x="140" y="706"/>
                </a:cubicBezTo>
                <a:cubicBezTo>
                  <a:pt x="159" y="725"/>
                  <a:pt x="192" y="725"/>
                  <a:pt x="211" y="706"/>
                </a:cubicBezTo>
                <a:cubicBezTo>
                  <a:pt x="255" y="662"/>
                  <a:pt x="255" y="662"/>
                  <a:pt x="255" y="662"/>
                </a:cubicBezTo>
                <a:cubicBezTo>
                  <a:pt x="274" y="673"/>
                  <a:pt x="295" y="681"/>
                  <a:pt x="316" y="688"/>
                </a:cubicBezTo>
                <a:cubicBezTo>
                  <a:pt x="316" y="750"/>
                  <a:pt x="316" y="750"/>
                  <a:pt x="316" y="750"/>
                </a:cubicBezTo>
                <a:cubicBezTo>
                  <a:pt x="316" y="777"/>
                  <a:pt x="339" y="800"/>
                  <a:pt x="366" y="800"/>
                </a:cubicBezTo>
                <a:cubicBezTo>
                  <a:pt x="433" y="800"/>
                  <a:pt x="433" y="800"/>
                  <a:pt x="433" y="800"/>
                </a:cubicBezTo>
                <a:cubicBezTo>
                  <a:pt x="461" y="800"/>
                  <a:pt x="483" y="777"/>
                  <a:pt x="483" y="750"/>
                </a:cubicBezTo>
                <a:cubicBezTo>
                  <a:pt x="483" y="688"/>
                  <a:pt x="483" y="688"/>
                  <a:pt x="483" y="688"/>
                </a:cubicBezTo>
                <a:cubicBezTo>
                  <a:pt x="504" y="681"/>
                  <a:pt x="525" y="673"/>
                  <a:pt x="544" y="662"/>
                </a:cubicBezTo>
                <a:cubicBezTo>
                  <a:pt x="588" y="706"/>
                  <a:pt x="588" y="706"/>
                  <a:pt x="588" y="706"/>
                </a:cubicBezTo>
                <a:cubicBezTo>
                  <a:pt x="607" y="725"/>
                  <a:pt x="640" y="725"/>
                  <a:pt x="659" y="706"/>
                </a:cubicBezTo>
                <a:cubicBezTo>
                  <a:pt x="706" y="659"/>
                  <a:pt x="706" y="659"/>
                  <a:pt x="706" y="659"/>
                </a:cubicBezTo>
                <a:cubicBezTo>
                  <a:pt x="726" y="639"/>
                  <a:pt x="726" y="608"/>
                  <a:pt x="706" y="588"/>
                </a:cubicBezTo>
                <a:cubicBezTo>
                  <a:pt x="662" y="544"/>
                  <a:pt x="662" y="544"/>
                  <a:pt x="662" y="544"/>
                </a:cubicBezTo>
                <a:cubicBezTo>
                  <a:pt x="673" y="525"/>
                  <a:pt x="681" y="504"/>
                  <a:pt x="688" y="483"/>
                </a:cubicBezTo>
                <a:cubicBezTo>
                  <a:pt x="750" y="483"/>
                  <a:pt x="750" y="483"/>
                  <a:pt x="750" y="483"/>
                </a:cubicBezTo>
                <a:cubicBezTo>
                  <a:pt x="763" y="483"/>
                  <a:pt x="776" y="478"/>
                  <a:pt x="785" y="468"/>
                </a:cubicBezTo>
                <a:cubicBezTo>
                  <a:pt x="794" y="459"/>
                  <a:pt x="800" y="446"/>
                  <a:pt x="800" y="433"/>
                </a:cubicBezTo>
                <a:cubicBezTo>
                  <a:pt x="800" y="366"/>
                  <a:pt x="800" y="366"/>
                  <a:pt x="800" y="366"/>
                </a:cubicBezTo>
                <a:cubicBezTo>
                  <a:pt x="800" y="339"/>
                  <a:pt x="777" y="316"/>
                  <a:pt x="750" y="316"/>
                </a:cubicBezTo>
                <a:close/>
                <a:moveTo>
                  <a:pt x="766" y="433"/>
                </a:moveTo>
                <a:cubicBezTo>
                  <a:pt x="766" y="437"/>
                  <a:pt x="765" y="442"/>
                  <a:pt x="761" y="445"/>
                </a:cubicBezTo>
                <a:cubicBezTo>
                  <a:pt x="758" y="448"/>
                  <a:pt x="754" y="450"/>
                  <a:pt x="750" y="450"/>
                </a:cubicBezTo>
                <a:cubicBezTo>
                  <a:pt x="675" y="450"/>
                  <a:pt x="675" y="450"/>
                  <a:pt x="675" y="450"/>
                </a:cubicBezTo>
                <a:cubicBezTo>
                  <a:pt x="667" y="450"/>
                  <a:pt x="660" y="455"/>
                  <a:pt x="659" y="462"/>
                </a:cubicBezTo>
                <a:cubicBezTo>
                  <a:pt x="652" y="489"/>
                  <a:pt x="642" y="515"/>
                  <a:pt x="627" y="538"/>
                </a:cubicBezTo>
                <a:cubicBezTo>
                  <a:pt x="623" y="545"/>
                  <a:pt x="624" y="553"/>
                  <a:pt x="630" y="559"/>
                </a:cubicBezTo>
                <a:cubicBezTo>
                  <a:pt x="683" y="612"/>
                  <a:pt x="683" y="612"/>
                  <a:pt x="683" y="612"/>
                </a:cubicBezTo>
                <a:cubicBezTo>
                  <a:pt x="689" y="618"/>
                  <a:pt x="689" y="629"/>
                  <a:pt x="683" y="635"/>
                </a:cubicBezTo>
                <a:cubicBezTo>
                  <a:pt x="635" y="682"/>
                  <a:pt x="635" y="682"/>
                  <a:pt x="635" y="682"/>
                </a:cubicBezTo>
                <a:cubicBezTo>
                  <a:pt x="629" y="689"/>
                  <a:pt x="618" y="689"/>
                  <a:pt x="612" y="682"/>
                </a:cubicBezTo>
                <a:cubicBezTo>
                  <a:pt x="559" y="630"/>
                  <a:pt x="559" y="630"/>
                  <a:pt x="559" y="630"/>
                </a:cubicBezTo>
                <a:cubicBezTo>
                  <a:pt x="553" y="624"/>
                  <a:pt x="545" y="623"/>
                  <a:pt x="538" y="627"/>
                </a:cubicBezTo>
                <a:cubicBezTo>
                  <a:pt x="515" y="642"/>
                  <a:pt x="489" y="652"/>
                  <a:pt x="462" y="659"/>
                </a:cubicBezTo>
                <a:cubicBezTo>
                  <a:pt x="455" y="660"/>
                  <a:pt x="450" y="667"/>
                  <a:pt x="450" y="675"/>
                </a:cubicBezTo>
                <a:cubicBezTo>
                  <a:pt x="450" y="750"/>
                  <a:pt x="450" y="750"/>
                  <a:pt x="450" y="750"/>
                </a:cubicBezTo>
                <a:cubicBezTo>
                  <a:pt x="450" y="759"/>
                  <a:pt x="442" y="766"/>
                  <a:pt x="433" y="766"/>
                </a:cubicBezTo>
                <a:cubicBezTo>
                  <a:pt x="366" y="766"/>
                  <a:pt x="366" y="766"/>
                  <a:pt x="366" y="766"/>
                </a:cubicBezTo>
                <a:cubicBezTo>
                  <a:pt x="357" y="766"/>
                  <a:pt x="350" y="759"/>
                  <a:pt x="350" y="750"/>
                </a:cubicBezTo>
                <a:cubicBezTo>
                  <a:pt x="350" y="675"/>
                  <a:pt x="350" y="675"/>
                  <a:pt x="350" y="675"/>
                </a:cubicBezTo>
                <a:cubicBezTo>
                  <a:pt x="350" y="667"/>
                  <a:pt x="344" y="660"/>
                  <a:pt x="337" y="659"/>
                </a:cubicBezTo>
                <a:cubicBezTo>
                  <a:pt x="310" y="652"/>
                  <a:pt x="285" y="641"/>
                  <a:pt x="261" y="627"/>
                </a:cubicBezTo>
                <a:cubicBezTo>
                  <a:pt x="258" y="625"/>
                  <a:pt x="255" y="625"/>
                  <a:pt x="252" y="625"/>
                </a:cubicBezTo>
                <a:cubicBezTo>
                  <a:pt x="248" y="625"/>
                  <a:pt x="244" y="626"/>
                  <a:pt x="241" y="630"/>
                </a:cubicBezTo>
                <a:cubicBezTo>
                  <a:pt x="188" y="683"/>
                  <a:pt x="188" y="683"/>
                  <a:pt x="188" y="683"/>
                </a:cubicBezTo>
                <a:cubicBezTo>
                  <a:pt x="181" y="689"/>
                  <a:pt x="170" y="689"/>
                  <a:pt x="164" y="683"/>
                </a:cubicBezTo>
                <a:cubicBezTo>
                  <a:pt x="117" y="635"/>
                  <a:pt x="117" y="635"/>
                  <a:pt x="117" y="635"/>
                </a:cubicBezTo>
                <a:cubicBezTo>
                  <a:pt x="114" y="632"/>
                  <a:pt x="112" y="628"/>
                  <a:pt x="112" y="624"/>
                </a:cubicBezTo>
                <a:cubicBezTo>
                  <a:pt x="112" y="619"/>
                  <a:pt x="114" y="615"/>
                  <a:pt x="117" y="612"/>
                </a:cubicBezTo>
                <a:cubicBezTo>
                  <a:pt x="170" y="559"/>
                  <a:pt x="170" y="559"/>
                  <a:pt x="170" y="559"/>
                </a:cubicBezTo>
                <a:cubicBezTo>
                  <a:pt x="175" y="553"/>
                  <a:pt x="176" y="545"/>
                  <a:pt x="172" y="538"/>
                </a:cubicBezTo>
                <a:cubicBezTo>
                  <a:pt x="158" y="515"/>
                  <a:pt x="147" y="489"/>
                  <a:pt x="141" y="462"/>
                </a:cubicBezTo>
                <a:cubicBezTo>
                  <a:pt x="139" y="455"/>
                  <a:pt x="132" y="450"/>
                  <a:pt x="125" y="450"/>
                </a:cubicBezTo>
                <a:cubicBezTo>
                  <a:pt x="50" y="450"/>
                  <a:pt x="50" y="450"/>
                  <a:pt x="50" y="450"/>
                </a:cubicBezTo>
                <a:cubicBezTo>
                  <a:pt x="40" y="450"/>
                  <a:pt x="33" y="442"/>
                  <a:pt x="33" y="433"/>
                </a:cubicBezTo>
                <a:cubicBezTo>
                  <a:pt x="33" y="366"/>
                  <a:pt x="33" y="366"/>
                  <a:pt x="33" y="366"/>
                </a:cubicBezTo>
                <a:cubicBezTo>
                  <a:pt x="33" y="362"/>
                  <a:pt x="35" y="358"/>
                  <a:pt x="38" y="355"/>
                </a:cubicBezTo>
                <a:cubicBezTo>
                  <a:pt x="41" y="351"/>
                  <a:pt x="45" y="350"/>
                  <a:pt x="50" y="350"/>
                </a:cubicBezTo>
                <a:cubicBezTo>
                  <a:pt x="125" y="350"/>
                  <a:pt x="125" y="350"/>
                  <a:pt x="125" y="350"/>
                </a:cubicBezTo>
                <a:cubicBezTo>
                  <a:pt x="132" y="350"/>
                  <a:pt x="139" y="344"/>
                  <a:pt x="141" y="337"/>
                </a:cubicBezTo>
                <a:cubicBezTo>
                  <a:pt x="147" y="310"/>
                  <a:pt x="158" y="285"/>
                  <a:pt x="172" y="261"/>
                </a:cubicBezTo>
                <a:cubicBezTo>
                  <a:pt x="176" y="254"/>
                  <a:pt x="175" y="246"/>
                  <a:pt x="170" y="240"/>
                </a:cubicBezTo>
                <a:cubicBezTo>
                  <a:pt x="117" y="188"/>
                  <a:pt x="117" y="188"/>
                  <a:pt x="117" y="188"/>
                </a:cubicBezTo>
                <a:cubicBezTo>
                  <a:pt x="110" y="181"/>
                  <a:pt x="110" y="170"/>
                  <a:pt x="117" y="164"/>
                </a:cubicBezTo>
                <a:cubicBezTo>
                  <a:pt x="164" y="117"/>
                  <a:pt x="164" y="117"/>
                  <a:pt x="164" y="117"/>
                </a:cubicBezTo>
                <a:cubicBezTo>
                  <a:pt x="170" y="111"/>
                  <a:pt x="181" y="111"/>
                  <a:pt x="188" y="117"/>
                </a:cubicBezTo>
                <a:cubicBezTo>
                  <a:pt x="241" y="170"/>
                  <a:pt x="241" y="170"/>
                  <a:pt x="241" y="170"/>
                </a:cubicBezTo>
                <a:cubicBezTo>
                  <a:pt x="246" y="175"/>
                  <a:pt x="254" y="176"/>
                  <a:pt x="261" y="172"/>
                </a:cubicBezTo>
                <a:cubicBezTo>
                  <a:pt x="285" y="158"/>
                  <a:pt x="310" y="147"/>
                  <a:pt x="337" y="141"/>
                </a:cubicBezTo>
                <a:cubicBezTo>
                  <a:pt x="344" y="139"/>
                  <a:pt x="350" y="132"/>
                  <a:pt x="350" y="125"/>
                </a:cubicBezTo>
                <a:cubicBezTo>
                  <a:pt x="350" y="50"/>
                  <a:pt x="350" y="50"/>
                  <a:pt x="350" y="50"/>
                </a:cubicBezTo>
                <a:cubicBezTo>
                  <a:pt x="350" y="40"/>
                  <a:pt x="357" y="33"/>
                  <a:pt x="366" y="33"/>
                </a:cubicBezTo>
                <a:cubicBezTo>
                  <a:pt x="433" y="33"/>
                  <a:pt x="433" y="33"/>
                  <a:pt x="433" y="33"/>
                </a:cubicBezTo>
                <a:cubicBezTo>
                  <a:pt x="442" y="33"/>
                  <a:pt x="450" y="40"/>
                  <a:pt x="450" y="50"/>
                </a:cubicBezTo>
                <a:cubicBezTo>
                  <a:pt x="450" y="125"/>
                  <a:pt x="450" y="125"/>
                  <a:pt x="450" y="125"/>
                </a:cubicBezTo>
                <a:cubicBezTo>
                  <a:pt x="450" y="132"/>
                  <a:pt x="455" y="139"/>
                  <a:pt x="462" y="141"/>
                </a:cubicBezTo>
                <a:cubicBezTo>
                  <a:pt x="489" y="147"/>
                  <a:pt x="515" y="158"/>
                  <a:pt x="538" y="172"/>
                </a:cubicBezTo>
                <a:cubicBezTo>
                  <a:pt x="545" y="176"/>
                  <a:pt x="553" y="175"/>
                  <a:pt x="559" y="170"/>
                </a:cubicBezTo>
                <a:cubicBezTo>
                  <a:pt x="612" y="117"/>
                  <a:pt x="612" y="117"/>
                  <a:pt x="612" y="117"/>
                </a:cubicBezTo>
                <a:cubicBezTo>
                  <a:pt x="618" y="110"/>
                  <a:pt x="629" y="110"/>
                  <a:pt x="635" y="117"/>
                </a:cubicBezTo>
                <a:cubicBezTo>
                  <a:pt x="683" y="164"/>
                  <a:pt x="683" y="164"/>
                  <a:pt x="683" y="164"/>
                </a:cubicBezTo>
                <a:cubicBezTo>
                  <a:pt x="686" y="167"/>
                  <a:pt x="687" y="171"/>
                  <a:pt x="687" y="176"/>
                </a:cubicBezTo>
                <a:cubicBezTo>
                  <a:pt x="687" y="180"/>
                  <a:pt x="686" y="184"/>
                  <a:pt x="683" y="187"/>
                </a:cubicBezTo>
                <a:cubicBezTo>
                  <a:pt x="630" y="240"/>
                  <a:pt x="630" y="240"/>
                  <a:pt x="630" y="240"/>
                </a:cubicBezTo>
                <a:cubicBezTo>
                  <a:pt x="624" y="246"/>
                  <a:pt x="623" y="254"/>
                  <a:pt x="627" y="261"/>
                </a:cubicBezTo>
                <a:cubicBezTo>
                  <a:pt x="642" y="285"/>
                  <a:pt x="652" y="310"/>
                  <a:pt x="659" y="337"/>
                </a:cubicBezTo>
                <a:cubicBezTo>
                  <a:pt x="660" y="344"/>
                  <a:pt x="667" y="350"/>
                  <a:pt x="675" y="350"/>
                </a:cubicBezTo>
                <a:cubicBezTo>
                  <a:pt x="750" y="350"/>
                  <a:pt x="750" y="350"/>
                  <a:pt x="750" y="350"/>
                </a:cubicBezTo>
                <a:cubicBezTo>
                  <a:pt x="759" y="350"/>
                  <a:pt x="766" y="357"/>
                  <a:pt x="766" y="366"/>
                </a:cubicBezTo>
                <a:lnTo>
                  <a:pt x="766" y="43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4"/>
          <p:cNvSpPr/>
          <p:nvPr/>
        </p:nvSpPr>
        <p:spPr>
          <a:xfrm>
            <a:off x="1221623" y="616985"/>
            <a:ext cx="1116288" cy="1092076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45"/>
          <p:cNvSpPr txBox="1"/>
          <p:nvPr/>
        </p:nvSpPr>
        <p:spPr>
          <a:xfrm>
            <a:off x="1331640" y="1305635"/>
            <a:ext cx="901852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FMA</a:t>
            </a:r>
            <a:endParaRPr lang="en-US" sz="1100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39217" y="2308810"/>
            <a:ext cx="11624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FMA übermittelt </a:t>
            </a:r>
          </a:p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Prüfauftrag </a:t>
            </a:r>
          </a:p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an WP</a:t>
            </a:r>
          </a:p>
        </p:txBody>
      </p:sp>
      <p:sp>
        <p:nvSpPr>
          <p:cNvPr id="64" name="Oval 35"/>
          <p:cNvSpPr/>
          <p:nvPr/>
        </p:nvSpPr>
        <p:spPr>
          <a:xfrm>
            <a:off x="538220" y="724033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8" name="Oval 35"/>
          <p:cNvSpPr/>
          <p:nvPr/>
        </p:nvSpPr>
        <p:spPr>
          <a:xfrm>
            <a:off x="526544" y="2037527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1747731" y="3379058"/>
            <a:ext cx="9581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MKB an FMA;</a:t>
            </a:r>
          </a:p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Info über Massnahmen </a:t>
            </a:r>
          </a:p>
        </p:txBody>
      </p:sp>
      <p:sp>
        <p:nvSpPr>
          <p:cNvPr id="70" name="Freihandform 69"/>
          <p:cNvSpPr/>
          <p:nvPr/>
        </p:nvSpPr>
        <p:spPr>
          <a:xfrm>
            <a:off x="2067800" y="1666875"/>
            <a:ext cx="517711" cy="3418309"/>
          </a:xfrm>
          <a:custGeom>
            <a:avLst/>
            <a:gdLst>
              <a:gd name="connsiteX0" fmla="*/ 249382 w 1339755"/>
              <a:gd name="connsiteY0" fmla="*/ 0 h 2932126"/>
              <a:gd name="connsiteX1" fmla="*/ 1337594 w 1339755"/>
              <a:gd name="connsiteY1" fmla="*/ 1639875 h 2932126"/>
              <a:gd name="connsiteX2" fmla="*/ 0 w 1339755"/>
              <a:gd name="connsiteY2" fmla="*/ 2932126 h 2932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9755" h="2932126">
                <a:moveTo>
                  <a:pt x="249382" y="0"/>
                </a:moveTo>
                <a:cubicBezTo>
                  <a:pt x="814270" y="575593"/>
                  <a:pt x="1379158" y="1151187"/>
                  <a:pt x="1337594" y="1639875"/>
                </a:cubicBezTo>
                <a:cubicBezTo>
                  <a:pt x="1296030" y="2128563"/>
                  <a:pt x="648015" y="2530344"/>
                  <a:pt x="0" y="2932126"/>
                </a:cubicBezTo>
              </a:path>
            </a:pathLst>
          </a:custGeom>
          <a:ln w="34925" cmpd="sng"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Gerade Verbindung mit Pfeil 70"/>
          <p:cNvCxnSpPr/>
          <p:nvPr/>
        </p:nvCxnSpPr>
        <p:spPr>
          <a:xfrm flipV="1">
            <a:off x="2123728" y="2852936"/>
            <a:ext cx="3277655" cy="2286834"/>
          </a:xfrm>
          <a:prstGeom prst="straightConnector1">
            <a:avLst/>
          </a:prstGeom>
          <a:ln w="349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feld 78"/>
          <p:cNvSpPr txBox="1"/>
          <p:nvPr/>
        </p:nvSpPr>
        <p:spPr>
          <a:xfrm>
            <a:off x="3800196" y="3158059"/>
            <a:ext cx="113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Sorgfaltspflicht-kontrolle</a:t>
            </a:r>
          </a:p>
        </p:txBody>
      </p:sp>
      <p:cxnSp>
        <p:nvCxnSpPr>
          <p:cNvPr id="81" name="Gerade Verbindung mit Pfeil 80"/>
          <p:cNvCxnSpPr/>
          <p:nvPr/>
        </p:nvCxnSpPr>
        <p:spPr>
          <a:xfrm flipH="1" flipV="1">
            <a:off x="2411760" y="1238352"/>
            <a:ext cx="2981214" cy="1254544"/>
          </a:xfrm>
          <a:prstGeom prst="straightConnector1">
            <a:avLst/>
          </a:prstGeom>
          <a:ln w="34925" cmpd="sng"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35"/>
          <p:cNvSpPr/>
          <p:nvPr/>
        </p:nvSpPr>
        <p:spPr>
          <a:xfrm>
            <a:off x="2998032" y="766895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2909079" y="1014306"/>
            <a:ext cx="1443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Einbezug FMA in Sorgfaltspflichtkontrolle</a:t>
            </a:r>
          </a:p>
        </p:txBody>
      </p:sp>
      <p:sp>
        <p:nvSpPr>
          <p:cNvPr id="93" name="Oval 35"/>
          <p:cNvSpPr/>
          <p:nvPr/>
        </p:nvSpPr>
        <p:spPr>
          <a:xfrm>
            <a:off x="1835579" y="3083558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Box 45"/>
          <p:cNvSpPr txBox="1"/>
          <p:nvPr/>
        </p:nvSpPr>
        <p:spPr>
          <a:xfrm>
            <a:off x="5595179" y="2588560"/>
            <a:ext cx="901852" cy="4308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US" sz="1100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Sorgfalts-pflichtige</a:t>
            </a:r>
            <a:endParaRPr lang="en-US" sz="1100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45"/>
          <p:cNvSpPr txBox="1"/>
          <p:nvPr/>
        </p:nvSpPr>
        <p:spPr>
          <a:xfrm>
            <a:off x="1332174" y="5882471"/>
            <a:ext cx="901852" cy="4308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US" sz="1100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Wirtschafts-prüfer</a:t>
            </a:r>
            <a:endParaRPr lang="en-US" sz="1100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Gerade Verbindung mit Pfeil 100"/>
          <p:cNvCxnSpPr/>
          <p:nvPr/>
        </p:nvCxnSpPr>
        <p:spPr>
          <a:xfrm>
            <a:off x="1763688" y="1797911"/>
            <a:ext cx="0" cy="3431289"/>
          </a:xfrm>
          <a:prstGeom prst="straightConnector1">
            <a:avLst/>
          </a:prstGeom>
          <a:ln w="34925" cmpd="sng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feld 101"/>
          <p:cNvSpPr txBox="1"/>
          <p:nvPr/>
        </p:nvSpPr>
        <p:spPr>
          <a:xfrm>
            <a:off x="2465063" y="2297005"/>
            <a:ext cx="113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Einspruch </a:t>
            </a:r>
          </a:p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durch FMA</a:t>
            </a:r>
          </a:p>
        </p:txBody>
      </p:sp>
      <p:sp>
        <p:nvSpPr>
          <p:cNvPr id="103" name="Oval 35"/>
          <p:cNvSpPr/>
          <p:nvPr/>
        </p:nvSpPr>
        <p:spPr>
          <a:xfrm>
            <a:off x="2527752" y="2026196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04" name="Textfeld 103"/>
          <p:cNvSpPr txBox="1"/>
          <p:nvPr/>
        </p:nvSpPr>
        <p:spPr>
          <a:xfrm>
            <a:off x="439216" y="1019268"/>
            <a:ext cx="913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FMA erstellt </a:t>
            </a:r>
          </a:p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Risikoprofil</a:t>
            </a:r>
          </a:p>
        </p:txBody>
      </p:sp>
      <p:sp>
        <p:nvSpPr>
          <p:cNvPr id="105" name="Freeform 33"/>
          <p:cNvSpPr>
            <a:spLocks noEditPoints="1"/>
          </p:cNvSpPr>
          <p:nvPr/>
        </p:nvSpPr>
        <p:spPr bwMode="auto">
          <a:xfrm>
            <a:off x="3354618" y="840820"/>
            <a:ext cx="207877" cy="161583"/>
          </a:xfrm>
          <a:custGeom>
            <a:avLst/>
            <a:gdLst>
              <a:gd name="T0" fmla="*/ 169 w 485"/>
              <a:gd name="T1" fmla="*/ 91 h 364"/>
              <a:gd name="T2" fmla="*/ 169 w 485"/>
              <a:gd name="T3" fmla="*/ 81 h 364"/>
              <a:gd name="T4" fmla="*/ 177 w 485"/>
              <a:gd name="T5" fmla="*/ 74 h 364"/>
              <a:gd name="T6" fmla="*/ 123 w 485"/>
              <a:gd name="T7" fmla="*/ 279 h 364"/>
              <a:gd name="T8" fmla="*/ 49 w 485"/>
              <a:gd name="T9" fmla="*/ 232 h 364"/>
              <a:gd name="T10" fmla="*/ 0 w 485"/>
              <a:gd name="T11" fmla="*/ 359 h 364"/>
              <a:gd name="T12" fmla="*/ 190 w 485"/>
              <a:gd name="T13" fmla="*/ 359 h 364"/>
              <a:gd name="T14" fmla="*/ 95 w 485"/>
              <a:gd name="T15" fmla="*/ 181 h 364"/>
              <a:gd name="T16" fmla="*/ 58 w 485"/>
              <a:gd name="T17" fmla="*/ 232 h 364"/>
              <a:gd name="T18" fmla="*/ 56 w 485"/>
              <a:gd name="T19" fmla="*/ 320 h 364"/>
              <a:gd name="T20" fmla="*/ 114 w 485"/>
              <a:gd name="T21" fmla="*/ 286 h 364"/>
              <a:gd name="T22" fmla="*/ 180 w 485"/>
              <a:gd name="T23" fmla="*/ 355 h 364"/>
              <a:gd name="T24" fmla="*/ 246 w 485"/>
              <a:gd name="T25" fmla="*/ 109 h 364"/>
              <a:gd name="T26" fmla="*/ 262 w 485"/>
              <a:gd name="T27" fmla="*/ 92 h 364"/>
              <a:gd name="T28" fmla="*/ 262 w 485"/>
              <a:gd name="T29" fmla="*/ 102 h 364"/>
              <a:gd name="T30" fmla="*/ 316 w 485"/>
              <a:gd name="T31" fmla="*/ 109 h 364"/>
              <a:gd name="T32" fmla="*/ 299 w 485"/>
              <a:gd name="T33" fmla="*/ 126 h 364"/>
              <a:gd name="T34" fmla="*/ 292 w 485"/>
              <a:gd name="T35" fmla="*/ 109 h 364"/>
              <a:gd name="T36" fmla="*/ 299 w 485"/>
              <a:gd name="T37" fmla="*/ 117 h 364"/>
              <a:gd name="T38" fmla="*/ 327 w 485"/>
              <a:gd name="T39" fmla="*/ 215 h 364"/>
              <a:gd name="T40" fmla="*/ 378 w 485"/>
              <a:gd name="T41" fmla="*/ 108 h 364"/>
              <a:gd name="T42" fmla="*/ 203 w 485"/>
              <a:gd name="T43" fmla="*/ 0 h 364"/>
              <a:gd name="T44" fmla="*/ 154 w 485"/>
              <a:gd name="T45" fmla="*/ 183 h 364"/>
              <a:gd name="T46" fmla="*/ 208 w 485"/>
              <a:gd name="T47" fmla="*/ 143 h 364"/>
              <a:gd name="T48" fmla="*/ 321 w 485"/>
              <a:gd name="T49" fmla="*/ 216 h 364"/>
              <a:gd name="T50" fmla="*/ 226 w 485"/>
              <a:gd name="T51" fmla="*/ 130 h 364"/>
              <a:gd name="T52" fmla="*/ 199 w 485"/>
              <a:gd name="T53" fmla="*/ 137 h 364"/>
              <a:gd name="T54" fmla="*/ 180 w 485"/>
              <a:gd name="T55" fmla="*/ 134 h 364"/>
              <a:gd name="T56" fmla="*/ 131 w 485"/>
              <a:gd name="T57" fmla="*/ 71 h 364"/>
              <a:gd name="T58" fmla="*/ 275 w 485"/>
              <a:gd name="T59" fmla="*/ 49 h 364"/>
              <a:gd name="T60" fmla="*/ 314 w 485"/>
              <a:gd name="T61" fmla="*/ 169 h 364"/>
              <a:gd name="T62" fmla="*/ 296 w 485"/>
              <a:gd name="T63" fmla="*/ 173 h 364"/>
              <a:gd name="T64" fmla="*/ 418 w 485"/>
              <a:gd name="T65" fmla="*/ 279 h 364"/>
              <a:gd name="T66" fmla="*/ 343 w 485"/>
              <a:gd name="T67" fmla="*/ 232 h 364"/>
              <a:gd name="T68" fmla="*/ 295 w 485"/>
              <a:gd name="T69" fmla="*/ 359 h 364"/>
              <a:gd name="T70" fmla="*/ 485 w 485"/>
              <a:gd name="T71" fmla="*/ 359 h 364"/>
              <a:gd name="T72" fmla="*/ 390 w 485"/>
              <a:gd name="T73" fmla="*/ 181 h 364"/>
              <a:gd name="T74" fmla="*/ 353 w 485"/>
              <a:gd name="T75" fmla="*/ 232 h 364"/>
              <a:gd name="T76" fmla="*/ 350 w 485"/>
              <a:gd name="T77" fmla="*/ 320 h 364"/>
              <a:gd name="T78" fmla="*/ 409 w 485"/>
              <a:gd name="T79" fmla="*/ 286 h 364"/>
              <a:gd name="T80" fmla="*/ 475 w 485"/>
              <a:gd name="T81" fmla="*/ 355 h 364"/>
              <a:gd name="T82" fmla="*/ 189 w 485"/>
              <a:gd name="T83" fmla="*/ 74 h 364"/>
              <a:gd name="T84" fmla="*/ 206 w 485"/>
              <a:gd name="T85" fmla="*/ 57 h 364"/>
              <a:gd name="T86" fmla="*/ 206 w 485"/>
              <a:gd name="T87" fmla="*/ 66 h 364"/>
              <a:gd name="T88" fmla="*/ 260 w 485"/>
              <a:gd name="T89" fmla="*/ 74 h 364"/>
              <a:gd name="T90" fmla="*/ 243 w 485"/>
              <a:gd name="T91" fmla="*/ 91 h 364"/>
              <a:gd name="T92" fmla="*/ 236 w 485"/>
              <a:gd name="T93" fmla="*/ 74 h 364"/>
              <a:gd name="T94" fmla="*/ 243 w 485"/>
              <a:gd name="T95" fmla="*/ 81 h 364"/>
              <a:gd name="T96" fmla="*/ 336 w 485"/>
              <a:gd name="T97" fmla="*/ 92 h 364"/>
              <a:gd name="T98" fmla="*/ 336 w 485"/>
              <a:gd name="T99" fmla="*/ 102 h 364"/>
              <a:gd name="T100" fmla="*/ 329 w 485"/>
              <a:gd name="T101" fmla="*/ 109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5" h="364">
                <a:moveTo>
                  <a:pt x="169" y="57"/>
                </a:moveTo>
                <a:cubicBezTo>
                  <a:pt x="160" y="57"/>
                  <a:pt x="153" y="65"/>
                  <a:pt x="153" y="74"/>
                </a:cubicBezTo>
                <a:cubicBezTo>
                  <a:pt x="153" y="83"/>
                  <a:pt x="160" y="91"/>
                  <a:pt x="169" y="91"/>
                </a:cubicBezTo>
                <a:cubicBezTo>
                  <a:pt x="179" y="91"/>
                  <a:pt x="186" y="83"/>
                  <a:pt x="186" y="74"/>
                </a:cubicBezTo>
                <a:cubicBezTo>
                  <a:pt x="186" y="65"/>
                  <a:pt x="179" y="57"/>
                  <a:pt x="169" y="57"/>
                </a:cubicBezTo>
                <a:close/>
                <a:moveTo>
                  <a:pt x="169" y="81"/>
                </a:moveTo>
                <a:cubicBezTo>
                  <a:pt x="165" y="81"/>
                  <a:pt x="162" y="78"/>
                  <a:pt x="162" y="74"/>
                </a:cubicBezTo>
                <a:cubicBezTo>
                  <a:pt x="162" y="70"/>
                  <a:pt x="165" y="66"/>
                  <a:pt x="169" y="66"/>
                </a:cubicBezTo>
                <a:cubicBezTo>
                  <a:pt x="173" y="66"/>
                  <a:pt x="177" y="70"/>
                  <a:pt x="177" y="74"/>
                </a:cubicBezTo>
                <a:cubicBezTo>
                  <a:pt x="177" y="78"/>
                  <a:pt x="173" y="81"/>
                  <a:pt x="169" y="81"/>
                </a:cubicBezTo>
                <a:close/>
                <a:moveTo>
                  <a:pt x="138" y="312"/>
                </a:moveTo>
                <a:cubicBezTo>
                  <a:pt x="127" y="309"/>
                  <a:pt x="124" y="290"/>
                  <a:pt x="123" y="279"/>
                </a:cubicBezTo>
                <a:cubicBezTo>
                  <a:pt x="134" y="267"/>
                  <a:pt x="141" y="250"/>
                  <a:pt x="141" y="232"/>
                </a:cubicBezTo>
                <a:cubicBezTo>
                  <a:pt x="141" y="195"/>
                  <a:pt x="123" y="171"/>
                  <a:pt x="95" y="171"/>
                </a:cubicBezTo>
                <a:cubicBezTo>
                  <a:pt x="66" y="171"/>
                  <a:pt x="49" y="195"/>
                  <a:pt x="49" y="232"/>
                </a:cubicBezTo>
                <a:cubicBezTo>
                  <a:pt x="49" y="251"/>
                  <a:pt x="56" y="268"/>
                  <a:pt x="67" y="279"/>
                </a:cubicBezTo>
                <a:cubicBezTo>
                  <a:pt x="67" y="293"/>
                  <a:pt x="62" y="308"/>
                  <a:pt x="53" y="311"/>
                </a:cubicBezTo>
                <a:cubicBezTo>
                  <a:pt x="9" y="320"/>
                  <a:pt x="0" y="342"/>
                  <a:pt x="0" y="359"/>
                </a:cubicBezTo>
                <a:cubicBezTo>
                  <a:pt x="0" y="362"/>
                  <a:pt x="2" y="364"/>
                  <a:pt x="4" y="364"/>
                </a:cubicBezTo>
                <a:cubicBezTo>
                  <a:pt x="185" y="364"/>
                  <a:pt x="185" y="364"/>
                  <a:pt x="185" y="364"/>
                </a:cubicBezTo>
                <a:cubicBezTo>
                  <a:pt x="188" y="364"/>
                  <a:pt x="190" y="362"/>
                  <a:pt x="190" y="359"/>
                </a:cubicBezTo>
                <a:cubicBezTo>
                  <a:pt x="190" y="343"/>
                  <a:pt x="181" y="321"/>
                  <a:pt x="138" y="312"/>
                </a:cubicBezTo>
                <a:close/>
                <a:moveTo>
                  <a:pt x="58" y="232"/>
                </a:moveTo>
                <a:cubicBezTo>
                  <a:pt x="58" y="185"/>
                  <a:pt x="86" y="181"/>
                  <a:pt x="95" y="181"/>
                </a:cubicBezTo>
                <a:cubicBezTo>
                  <a:pt x="104" y="181"/>
                  <a:pt x="132" y="185"/>
                  <a:pt x="132" y="232"/>
                </a:cubicBezTo>
                <a:cubicBezTo>
                  <a:pt x="132" y="261"/>
                  <a:pt x="112" y="283"/>
                  <a:pt x="95" y="283"/>
                </a:cubicBezTo>
                <a:cubicBezTo>
                  <a:pt x="77" y="283"/>
                  <a:pt x="58" y="261"/>
                  <a:pt x="58" y="232"/>
                </a:cubicBezTo>
                <a:close/>
                <a:moveTo>
                  <a:pt x="9" y="355"/>
                </a:moveTo>
                <a:cubicBezTo>
                  <a:pt x="12" y="338"/>
                  <a:pt x="27" y="326"/>
                  <a:pt x="55" y="320"/>
                </a:cubicBezTo>
                <a:cubicBezTo>
                  <a:pt x="55" y="320"/>
                  <a:pt x="55" y="320"/>
                  <a:pt x="56" y="320"/>
                </a:cubicBezTo>
                <a:cubicBezTo>
                  <a:pt x="68" y="316"/>
                  <a:pt x="74" y="301"/>
                  <a:pt x="76" y="286"/>
                </a:cubicBezTo>
                <a:cubicBezTo>
                  <a:pt x="82" y="290"/>
                  <a:pt x="88" y="292"/>
                  <a:pt x="95" y="292"/>
                </a:cubicBezTo>
                <a:cubicBezTo>
                  <a:pt x="102" y="292"/>
                  <a:pt x="108" y="290"/>
                  <a:pt x="114" y="286"/>
                </a:cubicBezTo>
                <a:cubicBezTo>
                  <a:pt x="116" y="302"/>
                  <a:pt x="122" y="317"/>
                  <a:pt x="136" y="321"/>
                </a:cubicBezTo>
                <a:cubicBezTo>
                  <a:pt x="136" y="321"/>
                  <a:pt x="136" y="321"/>
                  <a:pt x="136" y="321"/>
                </a:cubicBezTo>
                <a:cubicBezTo>
                  <a:pt x="163" y="326"/>
                  <a:pt x="178" y="338"/>
                  <a:pt x="180" y="355"/>
                </a:cubicBezTo>
                <a:lnTo>
                  <a:pt x="9" y="355"/>
                </a:lnTo>
                <a:close/>
                <a:moveTo>
                  <a:pt x="262" y="92"/>
                </a:moveTo>
                <a:cubicBezTo>
                  <a:pt x="253" y="92"/>
                  <a:pt x="246" y="100"/>
                  <a:pt x="246" y="109"/>
                </a:cubicBezTo>
                <a:cubicBezTo>
                  <a:pt x="246" y="118"/>
                  <a:pt x="253" y="126"/>
                  <a:pt x="262" y="126"/>
                </a:cubicBezTo>
                <a:cubicBezTo>
                  <a:pt x="272" y="126"/>
                  <a:pt x="279" y="118"/>
                  <a:pt x="279" y="109"/>
                </a:cubicBezTo>
                <a:cubicBezTo>
                  <a:pt x="279" y="100"/>
                  <a:pt x="272" y="92"/>
                  <a:pt x="262" y="92"/>
                </a:cubicBezTo>
                <a:close/>
                <a:moveTo>
                  <a:pt x="262" y="117"/>
                </a:moveTo>
                <a:cubicBezTo>
                  <a:pt x="258" y="117"/>
                  <a:pt x="255" y="113"/>
                  <a:pt x="255" y="109"/>
                </a:cubicBezTo>
                <a:cubicBezTo>
                  <a:pt x="255" y="105"/>
                  <a:pt x="258" y="102"/>
                  <a:pt x="262" y="102"/>
                </a:cubicBezTo>
                <a:cubicBezTo>
                  <a:pt x="267" y="102"/>
                  <a:pt x="270" y="105"/>
                  <a:pt x="270" y="109"/>
                </a:cubicBezTo>
                <a:cubicBezTo>
                  <a:pt x="270" y="113"/>
                  <a:pt x="267" y="117"/>
                  <a:pt x="262" y="117"/>
                </a:cubicBezTo>
                <a:close/>
                <a:moveTo>
                  <a:pt x="316" y="109"/>
                </a:moveTo>
                <a:cubicBezTo>
                  <a:pt x="316" y="100"/>
                  <a:pt x="308" y="92"/>
                  <a:pt x="299" y="92"/>
                </a:cubicBezTo>
                <a:cubicBezTo>
                  <a:pt x="290" y="92"/>
                  <a:pt x="282" y="100"/>
                  <a:pt x="282" y="109"/>
                </a:cubicBezTo>
                <a:cubicBezTo>
                  <a:pt x="282" y="118"/>
                  <a:pt x="290" y="126"/>
                  <a:pt x="299" y="126"/>
                </a:cubicBezTo>
                <a:cubicBezTo>
                  <a:pt x="308" y="126"/>
                  <a:pt x="316" y="118"/>
                  <a:pt x="316" y="109"/>
                </a:cubicBezTo>
                <a:close/>
                <a:moveTo>
                  <a:pt x="299" y="117"/>
                </a:moveTo>
                <a:cubicBezTo>
                  <a:pt x="295" y="117"/>
                  <a:pt x="292" y="113"/>
                  <a:pt x="292" y="109"/>
                </a:cubicBezTo>
                <a:cubicBezTo>
                  <a:pt x="292" y="105"/>
                  <a:pt x="295" y="102"/>
                  <a:pt x="299" y="102"/>
                </a:cubicBezTo>
                <a:cubicBezTo>
                  <a:pt x="303" y="102"/>
                  <a:pt x="307" y="105"/>
                  <a:pt x="307" y="109"/>
                </a:cubicBezTo>
                <a:cubicBezTo>
                  <a:pt x="307" y="113"/>
                  <a:pt x="303" y="117"/>
                  <a:pt x="299" y="117"/>
                </a:cubicBezTo>
                <a:close/>
                <a:moveTo>
                  <a:pt x="321" y="216"/>
                </a:moveTo>
                <a:cubicBezTo>
                  <a:pt x="322" y="216"/>
                  <a:pt x="323" y="216"/>
                  <a:pt x="324" y="216"/>
                </a:cubicBezTo>
                <a:cubicBezTo>
                  <a:pt x="325" y="216"/>
                  <a:pt x="326" y="216"/>
                  <a:pt x="327" y="215"/>
                </a:cubicBezTo>
                <a:cubicBezTo>
                  <a:pt x="328" y="214"/>
                  <a:pt x="329" y="212"/>
                  <a:pt x="328" y="210"/>
                </a:cubicBezTo>
                <a:cubicBezTo>
                  <a:pt x="328" y="210"/>
                  <a:pt x="321" y="195"/>
                  <a:pt x="320" y="177"/>
                </a:cubicBezTo>
                <a:cubicBezTo>
                  <a:pt x="354" y="168"/>
                  <a:pt x="378" y="140"/>
                  <a:pt x="378" y="108"/>
                </a:cubicBezTo>
                <a:cubicBezTo>
                  <a:pt x="378" y="69"/>
                  <a:pt x="341" y="37"/>
                  <a:pt x="296" y="37"/>
                </a:cubicBezTo>
                <a:cubicBezTo>
                  <a:pt x="289" y="37"/>
                  <a:pt x="283" y="37"/>
                  <a:pt x="276" y="39"/>
                </a:cubicBezTo>
                <a:cubicBezTo>
                  <a:pt x="262" y="15"/>
                  <a:pt x="234" y="0"/>
                  <a:pt x="203" y="0"/>
                </a:cubicBezTo>
                <a:cubicBezTo>
                  <a:pt x="158" y="0"/>
                  <a:pt x="122" y="32"/>
                  <a:pt x="122" y="71"/>
                </a:cubicBezTo>
                <a:cubicBezTo>
                  <a:pt x="122" y="100"/>
                  <a:pt x="141" y="125"/>
                  <a:pt x="171" y="137"/>
                </a:cubicBezTo>
                <a:cubicBezTo>
                  <a:pt x="169" y="163"/>
                  <a:pt x="154" y="183"/>
                  <a:pt x="154" y="183"/>
                </a:cubicBezTo>
                <a:cubicBezTo>
                  <a:pt x="152" y="185"/>
                  <a:pt x="152" y="188"/>
                  <a:pt x="154" y="189"/>
                </a:cubicBezTo>
                <a:cubicBezTo>
                  <a:pt x="155" y="191"/>
                  <a:pt x="157" y="191"/>
                  <a:pt x="159" y="191"/>
                </a:cubicBezTo>
                <a:cubicBezTo>
                  <a:pt x="184" y="179"/>
                  <a:pt x="200" y="164"/>
                  <a:pt x="208" y="143"/>
                </a:cubicBezTo>
                <a:cubicBezTo>
                  <a:pt x="213" y="142"/>
                  <a:pt x="218" y="142"/>
                  <a:pt x="224" y="141"/>
                </a:cubicBezTo>
                <a:cubicBezTo>
                  <a:pt x="236" y="163"/>
                  <a:pt x="261" y="177"/>
                  <a:pt x="289" y="179"/>
                </a:cubicBezTo>
                <a:cubicBezTo>
                  <a:pt x="295" y="193"/>
                  <a:pt x="306" y="205"/>
                  <a:pt x="321" y="216"/>
                </a:cubicBezTo>
                <a:close/>
                <a:moveTo>
                  <a:pt x="292" y="170"/>
                </a:moveTo>
                <a:cubicBezTo>
                  <a:pt x="265" y="169"/>
                  <a:pt x="241" y="155"/>
                  <a:pt x="230" y="133"/>
                </a:cubicBezTo>
                <a:cubicBezTo>
                  <a:pt x="229" y="131"/>
                  <a:pt x="228" y="130"/>
                  <a:pt x="226" y="130"/>
                </a:cubicBezTo>
                <a:cubicBezTo>
                  <a:pt x="226" y="130"/>
                  <a:pt x="225" y="130"/>
                  <a:pt x="225" y="131"/>
                </a:cubicBezTo>
                <a:cubicBezTo>
                  <a:pt x="218" y="132"/>
                  <a:pt x="211" y="133"/>
                  <a:pt x="204" y="133"/>
                </a:cubicBezTo>
                <a:cubicBezTo>
                  <a:pt x="202" y="133"/>
                  <a:pt x="200" y="135"/>
                  <a:pt x="199" y="137"/>
                </a:cubicBezTo>
                <a:cubicBezTo>
                  <a:pt x="199" y="138"/>
                  <a:pt x="199" y="138"/>
                  <a:pt x="199" y="139"/>
                </a:cubicBezTo>
                <a:cubicBezTo>
                  <a:pt x="194" y="154"/>
                  <a:pt x="185" y="165"/>
                  <a:pt x="170" y="175"/>
                </a:cubicBezTo>
                <a:cubicBezTo>
                  <a:pt x="175" y="165"/>
                  <a:pt x="180" y="150"/>
                  <a:pt x="180" y="134"/>
                </a:cubicBezTo>
                <a:cubicBezTo>
                  <a:pt x="180" y="134"/>
                  <a:pt x="180" y="134"/>
                  <a:pt x="180" y="134"/>
                </a:cubicBezTo>
                <a:cubicBezTo>
                  <a:pt x="180" y="132"/>
                  <a:pt x="179" y="130"/>
                  <a:pt x="177" y="129"/>
                </a:cubicBezTo>
                <a:cubicBezTo>
                  <a:pt x="149" y="120"/>
                  <a:pt x="131" y="97"/>
                  <a:pt x="131" y="71"/>
                </a:cubicBezTo>
                <a:cubicBezTo>
                  <a:pt x="131" y="37"/>
                  <a:pt x="164" y="9"/>
                  <a:pt x="203" y="9"/>
                </a:cubicBezTo>
                <a:cubicBezTo>
                  <a:pt x="232" y="9"/>
                  <a:pt x="258" y="24"/>
                  <a:pt x="269" y="47"/>
                </a:cubicBezTo>
                <a:cubicBezTo>
                  <a:pt x="270" y="48"/>
                  <a:pt x="273" y="49"/>
                  <a:pt x="275" y="49"/>
                </a:cubicBezTo>
                <a:cubicBezTo>
                  <a:pt x="282" y="47"/>
                  <a:pt x="289" y="46"/>
                  <a:pt x="296" y="46"/>
                </a:cubicBezTo>
                <a:cubicBezTo>
                  <a:pt x="336" y="46"/>
                  <a:pt x="368" y="74"/>
                  <a:pt x="368" y="108"/>
                </a:cubicBezTo>
                <a:cubicBezTo>
                  <a:pt x="368" y="137"/>
                  <a:pt x="346" y="162"/>
                  <a:pt x="314" y="169"/>
                </a:cubicBezTo>
                <a:cubicBezTo>
                  <a:pt x="312" y="169"/>
                  <a:pt x="310" y="171"/>
                  <a:pt x="310" y="173"/>
                </a:cubicBezTo>
                <a:cubicBezTo>
                  <a:pt x="311" y="183"/>
                  <a:pt x="312" y="191"/>
                  <a:pt x="314" y="198"/>
                </a:cubicBezTo>
                <a:cubicBezTo>
                  <a:pt x="306" y="190"/>
                  <a:pt x="300" y="182"/>
                  <a:pt x="296" y="173"/>
                </a:cubicBezTo>
                <a:cubicBezTo>
                  <a:pt x="296" y="171"/>
                  <a:pt x="294" y="170"/>
                  <a:pt x="292" y="170"/>
                </a:cubicBezTo>
                <a:close/>
                <a:moveTo>
                  <a:pt x="433" y="312"/>
                </a:moveTo>
                <a:cubicBezTo>
                  <a:pt x="422" y="309"/>
                  <a:pt x="418" y="290"/>
                  <a:pt x="418" y="279"/>
                </a:cubicBezTo>
                <a:cubicBezTo>
                  <a:pt x="429" y="267"/>
                  <a:pt x="436" y="250"/>
                  <a:pt x="436" y="232"/>
                </a:cubicBezTo>
                <a:cubicBezTo>
                  <a:pt x="436" y="195"/>
                  <a:pt x="418" y="171"/>
                  <a:pt x="390" y="171"/>
                </a:cubicBezTo>
                <a:cubicBezTo>
                  <a:pt x="361" y="171"/>
                  <a:pt x="343" y="195"/>
                  <a:pt x="343" y="232"/>
                </a:cubicBezTo>
                <a:cubicBezTo>
                  <a:pt x="343" y="251"/>
                  <a:pt x="351" y="268"/>
                  <a:pt x="362" y="279"/>
                </a:cubicBezTo>
                <a:cubicBezTo>
                  <a:pt x="362" y="293"/>
                  <a:pt x="357" y="308"/>
                  <a:pt x="348" y="311"/>
                </a:cubicBezTo>
                <a:cubicBezTo>
                  <a:pt x="304" y="320"/>
                  <a:pt x="295" y="342"/>
                  <a:pt x="295" y="359"/>
                </a:cubicBezTo>
                <a:cubicBezTo>
                  <a:pt x="295" y="362"/>
                  <a:pt x="297" y="364"/>
                  <a:pt x="299" y="364"/>
                </a:cubicBezTo>
                <a:cubicBezTo>
                  <a:pt x="480" y="364"/>
                  <a:pt x="480" y="364"/>
                  <a:pt x="480" y="364"/>
                </a:cubicBezTo>
                <a:cubicBezTo>
                  <a:pt x="483" y="364"/>
                  <a:pt x="485" y="362"/>
                  <a:pt x="485" y="359"/>
                </a:cubicBezTo>
                <a:cubicBezTo>
                  <a:pt x="485" y="343"/>
                  <a:pt x="476" y="321"/>
                  <a:pt x="433" y="312"/>
                </a:cubicBezTo>
                <a:close/>
                <a:moveTo>
                  <a:pt x="353" y="232"/>
                </a:moveTo>
                <a:cubicBezTo>
                  <a:pt x="353" y="185"/>
                  <a:pt x="381" y="181"/>
                  <a:pt x="390" y="181"/>
                </a:cubicBezTo>
                <a:cubicBezTo>
                  <a:pt x="398" y="181"/>
                  <a:pt x="427" y="185"/>
                  <a:pt x="427" y="232"/>
                </a:cubicBezTo>
                <a:cubicBezTo>
                  <a:pt x="427" y="261"/>
                  <a:pt x="407" y="283"/>
                  <a:pt x="390" y="283"/>
                </a:cubicBezTo>
                <a:cubicBezTo>
                  <a:pt x="372" y="283"/>
                  <a:pt x="353" y="261"/>
                  <a:pt x="353" y="232"/>
                </a:cubicBezTo>
                <a:close/>
                <a:moveTo>
                  <a:pt x="304" y="355"/>
                </a:moveTo>
                <a:cubicBezTo>
                  <a:pt x="307" y="338"/>
                  <a:pt x="322" y="326"/>
                  <a:pt x="350" y="320"/>
                </a:cubicBezTo>
                <a:cubicBezTo>
                  <a:pt x="350" y="320"/>
                  <a:pt x="350" y="320"/>
                  <a:pt x="350" y="320"/>
                </a:cubicBezTo>
                <a:cubicBezTo>
                  <a:pt x="363" y="316"/>
                  <a:pt x="369" y="301"/>
                  <a:pt x="371" y="286"/>
                </a:cubicBezTo>
                <a:cubicBezTo>
                  <a:pt x="377" y="290"/>
                  <a:pt x="383" y="292"/>
                  <a:pt x="390" y="292"/>
                </a:cubicBezTo>
                <a:cubicBezTo>
                  <a:pt x="397" y="292"/>
                  <a:pt x="403" y="290"/>
                  <a:pt x="409" y="286"/>
                </a:cubicBezTo>
                <a:cubicBezTo>
                  <a:pt x="411" y="302"/>
                  <a:pt x="417" y="317"/>
                  <a:pt x="431" y="321"/>
                </a:cubicBezTo>
                <a:cubicBezTo>
                  <a:pt x="431" y="321"/>
                  <a:pt x="431" y="321"/>
                  <a:pt x="431" y="321"/>
                </a:cubicBezTo>
                <a:cubicBezTo>
                  <a:pt x="458" y="326"/>
                  <a:pt x="473" y="338"/>
                  <a:pt x="475" y="355"/>
                </a:cubicBezTo>
                <a:lnTo>
                  <a:pt x="304" y="355"/>
                </a:lnTo>
                <a:close/>
                <a:moveTo>
                  <a:pt x="206" y="57"/>
                </a:moveTo>
                <a:cubicBezTo>
                  <a:pt x="197" y="57"/>
                  <a:pt x="189" y="65"/>
                  <a:pt x="189" y="74"/>
                </a:cubicBezTo>
                <a:cubicBezTo>
                  <a:pt x="189" y="83"/>
                  <a:pt x="197" y="91"/>
                  <a:pt x="206" y="91"/>
                </a:cubicBezTo>
                <a:cubicBezTo>
                  <a:pt x="215" y="91"/>
                  <a:pt x="223" y="83"/>
                  <a:pt x="223" y="74"/>
                </a:cubicBezTo>
                <a:cubicBezTo>
                  <a:pt x="223" y="65"/>
                  <a:pt x="215" y="57"/>
                  <a:pt x="206" y="57"/>
                </a:cubicBezTo>
                <a:close/>
                <a:moveTo>
                  <a:pt x="206" y="81"/>
                </a:moveTo>
                <a:cubicBezTo>
                  <a:pt x="202" y="81"/>
                  <a:pt x="199" y="78"/>
                  <a:pt x="199" y="74"/>
                </a:cubicBezTo>
                <a:cubicBezTo>
                  <a:pt x="199" y="70"/>
                  <a:pt x="202" y="66"/>
                  <a:pt x="206" y="66"/>
                </a:cubicBezTo>
                <a:cubicBezTo>
                  <a:pt x="210" y="66"/>
                  <a:pt x="214" y="70"/>
                  <a:pt x="214" y="74"/>
                </a:cubicBezTo>
                <a:cubicBezTo>
                  <a:pt x="214" y="78"/>
                  <a:pt x="210" y="81"/>
                  <a:pt x="206" y="81"/>
                </a:cubicBezTo>
                <a:close/>
                <a:moveTo>
                  <a:pt x="260" y="74"/>
                </a:moveTo>
                <a:cubicBezTo>
                  <a:pt x="260" y="65"/>
                  <a:pt x="252" y="57"/>
                  <a:pt x="243" y="57"/>
                </a:cubicBezTo>
                <a:cubicBezTo>
                  <a:pt x="234" y="57"/>
                  <a:pt x="226" y="65"/>
                  <a:pt x="226" y="74"/>
                </a:cubicBezTo>
                <a:cubicBezTo>
                  <a:pt x="226" y="83"/>
                  <a:pt x="234" y="91"/>
                  <a:pt x="243" y="91"/>
                </a:cubicBezTo>
                <a:cubicBezTo>
                  <a:pt x="252" y="91"/>
                  <a:pt x="260" y="83"/>
                  <a:pt x="260" y="74"/>
                </a:cubicBezTo>
                <a:close/>
                <a:moveTo>
                  <a:pt x="243" y="81"/>
                </a:moveTo>
                <a:cubicBezTo>
                  <a:pt x="239" y="81"/>
                  <a:pt x="236" y="78"/>
                  <a:pt x="236" y="74"/>
                </a:cubicBezTo>
                <a:cubicBezTo>
                  <a:pt x="236" y="70"/>
                  <a:pt x="239" y="66"/>
                  <a:pt x="243" y="66"/>
                </a:cubicBezTo>
                <a:cubicBezTo>
                  <a:pt x="247" y="66"/>
                  <a:pt x="250" y="70"/>
                  <a:pt x="250" y="74"/>
                </a:cubicBezTo>
                <a:cubicBezTo>
                  <a:pt x="250" y="78"/>
                  <a:pt x="247" y="81"/>
                  <a:pt x="243" y="81"/>
                </a:cubicBezTo>
                <a:close/>
                <a:moveTo>
                  <a:pt x="336" y="126"/>
                </a:moveTo>
                <a:cubicBezTo>
                  <a:pt x="345" y="126"/>
                  <a:pt x="353" y="118"/>
                  <a:pt x="353" y="109"/>
                </a:cubicBezTo>
                <a:cubicBezTo>
                  <a:pt x="353" y="100"/>
                  <a:pt x="345" y="92"/>
                  <a:pt x="336" y="92"/>
                </a:cubicBezTo>
                <a:cubicBezTo>
                  <a:pt x="327" y="92"/>
                  <a:pt x="319" y="100"/>
                  <a:pt x="319" y="109"/>
                </a:cubicBezTo>
                <a:cubicBezTo>
                  <a:pt x="319" y="118"/>
                  <a:pt x="327" y="126"/>
                  <a:pt x="336" y="126"/>
                </a:cubicBezTo>
                <a:close/>
                <a:moveTo>
                  <a:pt x="336" y="102"/>
                </a:moveTo>
                <a:cubicBezTo>
                  <a:pt x="340" y="102"/>
                  <a:pt x="343" y="105"/>
                  <a:pt x="343" y="109"/>
                </a:cubicBezTo>
                <a:cubicBezTo>
                  <a:pt x="343" y="113"/>
                  <a:pt x="340" y="117"/>
                  <a:pt x="336" y="117"/>
                </a:cubicBezTo>
                <a:cubicBezTo>
                  <a:pt x="332" y="117"/>
                  <a:pt x="329" y="113"/>
                  <a:pt x="329" y="109"/>
                </a:cubicBezTo>
                <a:cubicBezTo>
                  <a:pt x="329" y="105"/>
                  <a:pt x="332" y="102"/>
                  <a:pt x="336" y="1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val 35"/>
          <p:cNvSpPr/>
          <p:nvPr/>
        </p:nvSpPr>
        <p:spPr>
          <a:xfrm>
            <a:off x="4443516" y="1428381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4352846" y="1666876"/>
            <a:ext cx="130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Teilnahme FMA an Schlussbesprechung</a:t>
            </a:r>
          </a:p>
        </p:txBody>
      </p:sp>
      <p:sp>
        <p:nvSpPr>
          <p:cNvPr id="45" name="Freeform 151"/>
          <p:cNvSpPr>
            <a:spLocks noEditPoints="1"/>
          </p:cNvSpPr>
          <p:nvPr/>
        </p:nvSpPr>
        <p:spPr bwMode="auto">
          <a:xfrm>
            <a:off x="5872760" y="2103286"/>
            <a:ext cx="346690" cy="515925"/>
          </a:xfrm>
          <a:custGeom>
            <a:avLst/>
            <a:gdLst>
              <a:gd name="T0" fmla="*/ 400 w 800"/>
              <a:gd name="T1" fmla="*/ 225 h 1193"/>
              <a:gd name="T2" fmla="*/ 225 w 800"/>
              <a:gd name="T3" fmla="*/ 400 h 1193"/>
              <a:gd name="T4" fmla="*/ 400 w 800"/>
              <a:gd name="T5" fmla="*/ 575 h 1193"/>
              <a:gd name="T6" fmla="*/ 575 w 800"/>
              <a:gd name="T7" fmla="*/ 400 h 1193"/>
              <a:gd name="T8" fmla="*/ 400 w 800"/>
              <a:gd name="T9" fmla="*/ 225 h 1193"/>
              <a:gd name="T10" fmla="*/ 400 w 800"/>
              <a:gd name="T11" fmla="*/ 525 h 1193"/>
              <a:gd name="T12" fmla="*/ 275 w 800"/>
              <a:gd name="T13" fmla="*/ 400 h 1193"/>
              <a:gd name="T14" fmla="*/ 400 w 800"/>
              <a:gd name="T15" fmla="*/ 275 h 1193"/>
              <a:gd name="T16" fmla="*/ 525 w 800"/>
              <a:gd name="T17" fmla="*/ 400 h 1193"/>
              <a:gd name="T18" fmla="*/ 400 w 800"/>
              <a:gd name="T19" fmla="*/ 525 h 1193"/>
              <a:gd name="T20" fmla="*/ 400 w 800"/>
              <a:gd name="T21" fmla="*/ 0 h 1193"/>
              <a:gd name="T22" fmla="*/ 0 w 800"/>
              <a:gd name="T23" fmla="*/ 400 h 1193"/>
              <a:gd name="T24" fmla="*/ 379 w 800"/>
              <a:gd name="T25" fmla="*/ 1164 h 1193"/>
              <a:gd name="T26" fmla="*/ 400 w 800"/>
              <a:gd name="T27" fmla="*/ 1193 h 1193"/>
              <a:gd name="T28" fmla="*/ 420 w 800"/>
              <a:gd name="T29" fmla="*/ 1164 h 1193"/>
              <a:gd name="T30" fmla="*/ 800 w 800"/>
              <a:gd name="T31" fmla="*/ 400 h 1193"/>
              <a:gd name="T32" fmla="*/ 400 w 800"/>
              <a:gd name="T33" fmla="*/ 0 h 1193"/>
              <a:gd name="T34" fmla="*/ 400 w 800"/>
              <a:gd name="T35" fmla="*/ 1105 h 1193"/>
              <a:gd name="T36" fmla="*/ 50 w 800"/>
              <a:gd name="T37" fmla="*/ 400 h 1193"/>
              <a:gd name="T38" fmla="*/ 400 w 800"/>
              <a:gd name="T39" fmla="*/ 50 h 1193"/>
              <a:gd name="T40" fmla="*/ 750 w 800"/>
              <a:gd name="T41" fmla="*/ 400 h 1193"/>
              <a:gd name="T42" fmla="*/ 400 w 800"/>
              <a:gd name="T43" fmla="*/ 1105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0" h="1193">
                <a:moveTo>
                  <a:pt x="400" y="225"/>
                </a:moveTo>
                <a:cubicBezTo>
                  <a:pt x="303" y="225"/>
                  <a:pt x="225" y="303"/>
                  <a:pt x="225" y="400"/>
                </a:cubicBezTo>
                <a:cubicBezTo>
                  <a:pt x="225" y="496"/>
                  <a:pt x="303" y="575"/>
                  <a:pt x="400" y="575"/>
                </a:cubicBezTo>
                <a:cubicBezTo>
                  <a:pt x="496" y="575"/>
                  <a:pt x="575" y="496"/>
                  <a:pt x="575" y="400"/>
                </a:cubicBezTo>
                <a:cubicBezTo>
                  <a:pt x="575" y="303"/>
                  <a:pt x="496" y="225"/>
                  <a:pt x="400" y="225"/>
                </a:cubicBezTo>
                <a:close/>
                <a:moveTo>
                  <a:pt x="400" y="525"/>
                </a:moveTo>
                <a:cubicBezTo>
                  <a:pt x="331" y="525"/>
                  <a:pt x="275" y="468"/>
                  <a:pt x="275" y="400"/>
                </a:cubicBezTo>
                <a:cubicBezTo>
                  <a:pt x="275" y="331"/>
                  <a:pt x="331" y="275"/>
                  <a:pt x="400" y="275"/>
                </a:cubicBezTo>
                <a:cubicBezTo>
                  <a:pt x="469" y="275"/>
                  <a:pt x="525" y="331"/>
                  <a:pt x="525" y="400"/>
                </a:cubicBezTo>
                <a:cubicBezTo>
                  <a:pt x="525" y="468"/>
                  <a:pt x="469" y="525"/>
                  <a:pt x="400" y="525"/>
                </a:cubicBezTo>
                <a:close/>
                <a:moveTo>
                  <a:pt x="400" y="0"/>
                </a:moveTo>
                <a:cubicBezTo>
                  <a:pt x="179" y="0"/>
                  <a:pt x="0" y="179"/>
                  <a:pt x="0" y="400"/>
                </a:cubicBezTo>
                <a:cubicBezTo>
                  <a:pt x="0" y="612"/>
                  <a:pt x="364" y="1141"/>
                  <a:pt x="379" y="1164"/>
                </a:cubicBezTo>
                <a:cubicBezTo>
                  <a:pt x="400" y="1193"/>
                  <a:pt x="400" y="1193"/>
                  <a:pt x="400" y="1193"/>
                </a:cubicBezTo>
                <a:cubicBezTo>
                  <a:pt x="420" y="1164"/>
                  <a:pt x="420" y="1164"/>
                  <a:pt x="420" y="1164"/>
                </a:cubicBezTo>
                <a:cubicBezTo>
                  <a:pt x="436" y="1141"/>
                  <a:pt x="800" y="612"/>
                  <a:pt x="800" y="400"/>
                </a:cubicBezTo>
                <a:cubicBezTo>
                  <a:pt x="800" y="179"/>
                  <a:pt x="620" y="0"/>
                  <a:pt x="400" y="0"/>
                </a:cubicBezTo>
                <a:close/>
                <a:moveTo>
                  <a:pt x="400" y="1105"/>
                </a:moveTo>
                <a:cubicBezTo>
                  <a:pt x="322" y="988"/>
                  <a:pt x="50" y="569"/>
                  <a:pt x="50" y="400"/>
                </a:cubicBezTo>
                <a:cubicBezTo>
                  <a:pt x="50" y="207"/>
                  <a:pt x="207" y="50"/>
                  <a:pt x="400" y="50"/>
                </a:cubicBezTo>
                <a:cubicBezTo>
                  <a:pt x="593" y="50"/>
                  <a:pt x="750" y="207"/>
                  <a:pt x="750" y="400"/>
                </a:cubicBezTo>
                <a:cubicBezTo>
                  <a:pt x="750" y="569"/>
                  <a:pt x="478" y="988"/>
                  <a:pt x="400" y="110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953578" y="3237651"/>
            <a:ext cx="408291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FMA erstellt Risikoprofil anhand: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-Service Meldungen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ordentlichen und ausserordentlichen Sorgfaltspflichtkontrollen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aufsichtsrechtlichen Informationen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FMA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übermittelt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Prüfauftrag  angepasst an das Risikoprofil an den Wirtschaftsprüfer (WP). </a:t>
            </a:r>
          </a:p>
          <a:p>
            <a:endParaRPr lang="de-CH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a) WP hat bei der Auftragsdurchführung zwingend die von der FMA bereitgestellten   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   Arbeitspapiere (Arbeitshilfen und Checklisten) zu verwenden. </a:t>
            </a: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b) WP hat gegebenenfalls Massnahmen zur Wiederherstellung des rechtmässigen Zustandes 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   festzulegen. </a:t>
            </a: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systematischen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oder schwerwiegenden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Verstössen gegen sorgfaltspflichtrechtliche Bestimmungen kann die FMA an der Sorgfaltspflichtkontrolle  teilnehmen.</a:t>
            </a:r>
          </a:p>
          <a:p>
            <a:endParaRPr lang="de-CH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Konsultation der FMA vor der Schlussbesprechung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, wenn: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mehr als 10 Feststellungen getroffen wurden;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edeutsame sorgfaltspflichtrelevante/organisatorische Mängel auf Seiten des Sorgfaltspflichtigen vorliegen;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der Sorgfaltspflichtige über ein mangelhaftes Risikobewusstsein verfügt;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edeutsame Meinungsverschiedenheiten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zwischen WP und Sorgfaltspflichtigem bestehen,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ei mehr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als 25% der Stichproben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wurden Feststellungen getroffen.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WP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berichtet mittels dem von der FMA bereitgestellten Musterkontrollbericht (MKB) an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die FMA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und informiert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über allenfalls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angeordnete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Massnahmen.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FMA kann binnen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30 Werktagen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ab Eingang des MKB Einspruch gegen </a:t>
            </a:r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Massnahmen erheben. 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FMA ordnet andere oder weitere Massnahmen an.</a:t>
            </a:r>
          </a:p>
        </p:txBody>
      </p:sp>
      <p:sp>
        <p:nvSpPr>
          <p:cNvPr id="51" name="Freeform 147"/>
          <p:cNvSpPr>
            <a:spLocks noChangeAspect="1" noEditPoints="1"/>
          </p:cNvSpPr>
          <p:nvPr/>
        </p:nvSpPr>
        <p:spPr bwMode="auto">
          <a:xfrm>
            <a:off x="923299" y="784883"/>
            <a:ext cx="137382" cy="173533"/>
          </a:xfrm>
          <a:custGeom>
            <a:avLst/>
            <a:gdLst>
              <a:gd name="T0" fmla="*/ 484 w 800"/>
              <a:gd name="T1" fmla="*/ 0 h 1011"/>
              <a:gd name="T2" fmla="*/ 463 w 800"/>
              <a:gd name="T3" fmla="*/ 990 h 1011"/>
              <a:gd name="T4" fmla="*/ 779 w 800"/>
              <a:gd name="T5" fmla="*/ 1011 h 1011"/>
              <a:gd name="T6" fmla="*/ 800 w 800"/>
              <a:gd name="T7" fmla="*/ 21 h 1011"/>
              <a:gd name="T8" fmla="*/ 758 w 800"/>
              <a:gd name="T9" fmla="*/ 969 h 1011"/>
              <a:gd name="T10" fmla="*/ 505 w 800"/>
              <a:gd name="T11" fmla="*/ 843 h 1011"/>
              <a:gd name="T12" fmla="*/ 589 w 800"/>
              <a:gd name="T13" fmla="*/ 800 h 1011"/>
              <a:gd name="T14" fmla="*/ 505 w 800"/>
              <a:gd name="T15" fmla="*/ 716 h 1011"/>
              <a:gd name="T16" fmla="*/ 589 w 800"/>
              <a:gd name="T17" fmla="*/ 674 h 1011"/>
              <a:gd name="T18" fmla="*/ 505 w 800"/>
              <a:gd name="T19" fmla="*/ 590 h 1011"/>
              <a:gd name="T20" fmla="*/ 589 w 800"/>
              <a:gd name="T21" fmla="*/ 548 h 1011"/>
              <a:gd name="T22" fmla="*/ 505 w 800"/>
              <a:gd name="T23" fmla="*/ 464 h 1011"/>
              <a:gd name="T24" fmla="*/ 589 w 800"/>
              <a:gd name="T25" fmla="*/ 421 h 1011"/>
              <a:gd name="T26" fmla="*/ 505 w 800"/>
              <a:gd name="T27" fmla="*/ 337 h 1011"/>
              <a:gd name="T28" fmla="*/ 589 w 800"/>
              <a:gd name="T29" fmla="*/ 295 h 1011"/>
              <a:gd name="T30" fmla="*/ 505 w 800"/>
              <a:gd name="T31" fmla="*/ 211 h 1011"/>
              <a:gd name="T32" fmla="*/ 589 w 800"/>
              <a:gd name="T33" fmla="*/ 169 h 1011"/>
              <a:gd name="T34" fmla="*/ 505 w 800"/>
              <a:gd name="T35" fmla="*/ 43 h 1011"/>
              <a:gd name="T36" fmla="*/ 758 w 800"/>
              <a:gd name="T37" fmla="*/ 969 h 1011"/>
              <a:gd name="T38" fmla="*/ 130 w 800"/>
              <a:gd name="T39" fmla="*/ 52 h 1011"/>
              <a:gd name="T40" fmla="*/ 0 w 800"/>
              <a:gd name="T41" fmla="*/ 253 h 1011"/>
              <a:gd name="T42" fmla="*/ 105 w 800"/>
              <a:gd name="T43" fmla="*/ 969 h 1011"/>
              <a:gd name="T44" fmla="*/ 295 w 800"/>
              <a:gd name="T45" fmla="*/ 864 h 1011"/>
              <a:gd name="T46" fmla="*/ 291 w 800"/>
              <a:gd name="T47" fmla="*/ 241 h 1011"/>
              <a:gd name="T48" fmla="*/ 147 w 800"/>
              <a:gd name="T49" fmla="*/ 102 h 1011"/>
              <a:gd name="T50" fmla="*/ 117 w 800"/>
              <a:gd name="T51" fmla="*/ 148 h 1011"/>
              <a:gd name="T52" fmla="*/ 42 w 800"/>
              <a:gd name="T53" fmla="*/ 347 h 1011"/>
              <a:gd name="T54" fmla="*/ 84 w 800"/>
              <a:gd name="T55" fmla="*/ 716 h 1011"/>
              <a:gd name="T56" fmla="*/ 42 w 800"/>
              <a:gd name="T57" fmla="*/ 347 h 1011"/>
              <a:gd name="T58" fmla="*/ 189 w 800"/>
              <a:gd name="T59" fmla="*/ 927 h 1011"/>
              <a:gd name="T60" fmla="*/ 42 w 800"/>
              <a:gd name="T61" fmla="*/ 864 h 1011"/>
              <a:gd name="T62" fmla="*/ 253 w 800"/>
              <a:gd name="T63" fmla="*/ 843 h 1011"/>
              <a:gd name="T64" fmla="*/ 253 w 800"/>
              <a:gd name="T65" fmla="*/ 800 h 1011"/>
              <a:gd name="T66" fmla="*/ 42 w 800"/>
              <a:gd name="T67" fmla="*/ 758 h 1011"/>
              <a:gd name="T68" fmla="*/ 253 w 800"/>
              <a:gd name="T69" fmla="*/ 800 h 1011"/>
              <a:gd name="T70" fmla="*/ 126 w 800"/>
              <a:gd name="T71" fmla="*/ 347 h 1011"/>
              <a:gd name="T72" fmla="*/ 168 w 800"/>
              <a:gd name="T73" fmla="*/ 347 h 1011"/>
              <a:gd name="T74" fmla="*/ 126 w 800"/>
              <a:gd name="T75" fmla="*/ 716 h 1011"/>
              <a:gd name="T76" fmla="*/ 211 w 800"/>
              <a:gd name="T77" fmla="*/ 716 h 1011"/>
              <a:gd name="T78" fmla="*/ 253 w 800"/>
              <a:gd name="T79" fmla="*/ 347 h 1011"/>
              <a:gd name="T80" fmla="*/ 253 w 800"/>
              <a:gd name="T81" fmla="*/ 274 h 1011"/>
              <a:gd name="T82" fmla="*/ 168 w 800"/>
              <a:gd name="T83" fmla="*/ 274 h 1011"/>
              <a:gd name="T84" fmla="*/ 126 w 800"/>
              <a:gd name="T85" fmla="*/ 274 h 1011"/>
              <a:gd name="T86" fmla="*/ 42 w 800"/>
              <a:gd name="T87" fmla="*/ 274 h 1011"/>
              <a:gd name="T88" fmla="*/ 88 w 800"/>
              <a:gd name="T89" fmla="*/ 190 h 1011"/>
              <a:gd name="T90" fmla="*/ 253 w 800"/>
              <a:gd name="T91" fmla="*/ 259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800" h="1011">
                <a:moveTo>
                  <a:pt x="779" y="0"/>
                </a:moveTo>
                <a:cubicBezTo>
                  <a:pt x="484" y="0"/>
                  <a:pt x="484" y="0"/>
                  <a:pt x="484" y="0"/>
                </a:cubicBezTo>
                <a:cubicBezTo>
                  <a:pt x="473" y="0"/>
                  <a:pt x="463" y="10"/>
                  <a:pt x="463" y="21"/>
                </a:cubicBezTo>
                <a:cubicBezTo>
                  <a:pt x="463" y="990"/>
                  <a:pt x="463" y="990"/>
                  <a:pt x="463" y="990"/>
                </a:cubicBezTo>
                <a:cubicBezTo>
                  <a:pt x="463" y="1001"/>
                  <a:pt x="473" y="1011"/>
                  <a:pt x="484" y="1011"/>
                </a:cubicBezTo>
                <a:cubicBezTo>
                  <a:pt x="779" y="1011"/>
                  <a:pt x="779" y="1011"/>
                  <a:pt x="779" y="1011"/>
                </a:cubicBezTo>
                <a:cubicBezTo>
                  <a:pt x="791" y="1011"/>
                  <a:pt x="800" y="1001"/>
                  <a:pt x="800" y="990"/>
                </a:cubicBezTo>
                <a:cubicBezTo>
                  <a:pt x="800" y="21"/>
                  <a:pt x="800" y="21"/>
                  <a:pt x="800" y="21"/>
                </a:cubicBezTo>
                <a:cubicBezTo>
                  <a:pt x="800" y="10"/>
                  <a:pt x="791" y="0"/>
                  <a:pt x="779" y="0"/>
                </a:cubicBezTo>
                <a:close/>
                <a:moveTo>
                  <a:pt x="758" y="969"/>
                </a:moveTo>
                <a:cubicBezTo>
                  <a:pt x="505" y="969"/>
                  <a:pt x="505" y="969"/>
                  <a:pt x="505" y="969"/>
                </a:cubicBezTo>
                <a:cubicBezTo>
                  <a:pt x="505" y="843"/>
                  <a:pt x="505" y="843"/>
                  <a:pt x="505" y="843"/>
                </a:cubicBezTo>
                <a:cubicBezTo>
                  <a:pt x="589" y="843"/>
                  <a:pt x="589" y="843"/>
                  <a:pt x="589" y="843"/>
                </a:cubicBezTo>
                <a:cubicBezTo>
                  <a:pt x="589" y="800"/>
                  <a:pt x="589" y="800"/>
                  <a:pt x="589" y="800"/>
                </a:cubicBezTo>
                <a:cubicBezTo>
                  <a:pt x="505" y="800"/>
                  <a:pt x="505" y="800"/>
                  <a:pt x="505" y="800"/>
                </a:cubicBezTo>
                <a:cubicBezTo>
                  <a:pt x="505" y="716"/>
                  <a:pt x="505" y="716"/>
                  <a:pt x="505" y="716"/>
                </a:cubicBezTo>
                <a:cubicBezTo>
                  <a:pt x="589" y="716"/>
                  <a:pt x="589" y="716"/>
                  <a:pt x="589" y="716"/>
                </a:cubicBezTo>
                <a:cubicBezTo>
                  <a:pt x="589" y="674"/>
                  <a:pt x="589" y="674"/>
                  <a:pt x="589" y="674"/>
                </a:cubicBezTo>
                <a:cubicBezTo>
                  <a:pt x="505" y="674"/>
                  <a:pt x="505" y="674"/>
                  <a:pt x="505" y="674"/>
                </a:cubicBezTo>
                <a:cubicBezTo>
                  <a:pt x="505" y="590"/>
                  <a:pt x="505" y="590"/>
                  <a:pt x="505" y="590"/>
                </a:cubicBezTo>
                <a:cubicBezTo>
                  <a:pt x="589" y="590"/>
                  <a:pt x="589" y="590"/>
                  <a:pt x="589" y="590"/>
                </a:cubicBezTo>
                <a:cubicBezTo>
                  <a:pt x="589" y="548"/>
                  <a:pt x="589" y="548"/>
                  <a:pt x="589" y="548"/>
                </a:cubicBezTo>
                <a:cubicBezTo>
                  <a:pt x="505" y="548"/>
                  <a:pt x="505" y="548"/>
                  <a:pt x="505" y="548"/>
                </a:cubicBezTo>
                <a:cubicBezTo>
                  <a:pt x="505" y="464"/>
                  <a:pt x="505" y="464"/>
                  <a:pt x="505" y="464"/>
                </a:cubicBezTo>
                <a:cubicBezTo>
                  <a:pt x="589" y="464"/>
                  <a:pt x="589" y="464"/>
                  <a:pt x="589" y="464"/>
                </a:cubicBezTo>
                <a:cubicBezTo>
                  <a:pt x="589" y="421"/>
                  <a:pt x="589" y="421"/>
                  <a:pt x="589" y="421"/>
                </a:cubicBezTo>
                <a:cubicBezTo>
                  <a:pt x="505" y="421"/>
                  <a:pt x="505" y="421"/>
                  <a:pt x="505" y="421"/>
                </a:cubicBezTo>
                <a:cubicBezTo>
                  <a:pt x="505" y="337"/>
                  <a:pt x="505" y="337"/>
                  <a:pt x="505" y="337"/>
                </a:cubicBezTo>
                <a:cubicBezTo>
                  <a:pt x="589" y="337"/>
                  <a:pt x="589" y="337"/>
                  <a:pt x="589" y="337"/>
                </a:cubicBezTo>
                <a:cubicBezTo>
                  <a:pt x="589" y="295"/>
                  <a:pt x="589" y="295"/>
                  <a:pt x="589" y="295"/>
                </a:cubicBezTo>
                <a:cubicBezTo>
                  <a:pt x="505" y="295"/>
                  <a:pt x="505" y="295"/>
                  <a:pt x="505" y="295"/>
                </a:cubicBezTo>
                <a:cubicBezTo>
                  <a:pt x="505" y="211"/>
                  <a:pt x="505" y="211"/>
                  <a:pt x="505" y="211"/>
                </a:cubicBezTo>
                <a:cubicBezTo>
                  <a:pt x="589" y="211"/>
                  <a:pt x="589" y="211"/>
                  <a:pt x="589" y="211"/>
                </a:cubicBezTo>
                <a:cubicBezTo>
                  <a:pt x="589" y="169"/>
                  <a:pt x="589" y="169"/>
                  <a:pt x="589" y="169"/>
                </a:cubicBezTo>
                <a:cubicBezTo>
                  <a:pt x="505" y="169"/>
                  <a:pt x="505" y="169"/>
                  <a:pt x="505" y="169"/>
                </a:cubicBezTo>
                <a:cubicBezTo>
                  <a:pt x="505" y="43"/>
                  <a:pt x="505" y="43"/>
                  <a:pt x="505" y="43"/>
                </a:cubicBezTo>
                <a:cubicBezTo>
                  <a:pt x="758" y="43"/>
                  <a:pt x="758" y="43"/>
                  <a:pt x="758" y="43"/>
                </a:cubicBezTo>
                <a:lnTo>
                  <a:pt x="758" y="969"/>
                </a:lnTo>
                <a:close/>
                <a:moveTo>
                  <a:pt x="165" y="52"/>
                </a:moveTo>
                <a:cubicBezTo>
                  <a:pt x="157" y="40"/>
                  <a:pt x="138" y="40"/>
                  <a:pt x="130" y="52"/>
                </a:cubicBezTo>
                <a:cubicBezTo>
                  <a:pt x="4" y="241"/>
                  <a:pt x="4" y="241"/>
                  <a:pt x="4" y="241"/>
                </a:cubicBezTo>
                <a:cubicBezTo>
                  <a:pt x="1" y="245"/>
                  <a:pt x="0" y="249"/>
                  <a:pt x="0" y="253"/>
                </a:cubicBezTo>
                <a:cubicBezTo>
                  <a:pt x="0" y="864"/>
                  <a:pt x="0" y="864"/>
                  <a:pt x="0" y="864"/>
                </a:cubicBezTo>
                <a:cubicBezTo>
                  <a:pt x="0" y="922"/>
                  <a:pt x="47" y="969"/>
                  <a:pt x="105" y="969"/>
                </a:cubicBezTo>
                <a:cubicBezTo>
                  <a:pt x="189" y="969"/>
                  <a:pt x="189" y="969"/>
                  <a:pt x="189" y="969"/>
                </a:cubicBezTo>
                <a:cubicBezTo>
                  <a:pt x="248" y="969"/>
                  <a:pt x="295" y="922"/>
                  <a:pt x="295" y="864"/>
                </a:cubicBezTo>
                <a:cubicBezTo>
                  <a:pt x="295" y="253"/>
                  <a:pt x="295" y="253"/>
                  <a:pt x="295" y="253"/>
                </a:cubicBezTo>
                <a:cubicBezTo>
                  <a:pt x="295" y="249"/>
                  <a:pt x="293" y="245"/>
                  <a:pt x="291" y="241"/>
                </a:cubicBezTo>
                <a:lnTo>
                  <a:pt x="165" y="52"/>
                </a:lnTo>
                <a:close/>
                <a:moveTo>
                  <a:pt x="147" y="102"/>
                </a:moveTo>
                <a:cubicBezTo>
                  <a:pt x="178" y="148"/>
                  <a:pt x="178" y="148"/>
                  <a:pt x="178" y="148"/>
                </a:cubicBezTo>
                <a:cubicBezTo>
                  <a:pt x="117" y="148"/>
                  <a:pt x="117" y="148"/>
                  <a:pt x="117" y="148"/>
                </a:cubicBezTo>
                <a:lnTo>
                  <a:pt x="147" y="102"/>
                </a:lnTo>
                <a:close/>
                <a:moveTo>
                  <a:pt x="42" y="347"/>
                </a:moveTo>
                <a:cubicBezTo>
                  <a:pt x="55" y="354"/>
                  <a:pt x="69" y="358"/>
                  <a:pt x="84" y="358"/>
                </a:cubicBezTo>
                <a:cubicBezTo>
                  <a:pt x="84" y="716"/>
                  <a:pt x="84" y="716"/>
                  <a:pt x="84" y="716"/>
                </a:cubicBezTo>
                <a:cubicBezTo>
                  <a:pt x="42" y="716"/>
                  <a:pt x="42" y="716"/>
                  <a:pt x="42" y="716"/>
                </a:cubicBezTo>
                <a:lnTo>
                  <a:pt x="42" y="347"/>
                </a:lnTo>
                <a:close/>
                <a:moveTo>
                  <a:pt x="253" y="864"/>
                </a:moveTo>
                <a:cubicBezTo>
                  <a:pt x="253" y="898"/>
                  <a:pt x="224" y="927"/>
                  <a:pt x="189" y="927"/>
                </a:cubicBezTo>
                <a:cubicBezTo>
                  <a:pt x="105" y="927"/>
                  <a:pt x="105" y="927"/>
                  <a:pt x="105" y="927"/>
                </a:cubicBezTo>
                <a:cubicBezTo>
                  <a:pt x="70" y="927"/>
                  <a:pt x="42" y="898"/>
                  <a:pt x="42" y="864"/>
                </a:cubicBezTo>
                <a:cubicBezTo>
                  <a:pt x="42" y="843"/>
                  <a:pt x="42" y="843"/>
                  <a:pt x="42" y="843"/>
                </a:cubicBezTo>
                <a:cubicBezTo>
                  <a:pt x="253" y="843"/>
                  <a:pt x="253" y="843"/>
                  <a:pt x="253" y="843"/>
                </a:cubicBezTo>
                <a:lnTo>
                  <a:pt x="253" y="864"/>
                </a:lnTo>
                <a:close/>
                <a:moveTo>
                  <a:pt x="253" y="800"/>
                </a:moveTo>
                <a:cubicBezTo>
                  <a:pt x="42" y="800"/>
                  <a:pt x="42" y="800"/>
                  <a:pt x="42" y="800"/>
                </a:cubicBezTo>
                <a:cubicBezTo>
                  <a:pt x="42" y="758"/>
                  <a:pt x="42" y="758"/>
                  <a:pt x="42" y="758"/>
                </a:cubicBezTo>
                <a:cubicBezTo>
                  <a:pt x="253" y="758"/>
                  <a:pt x="253" y="758"/>
                  <a:pt x="253" y="758"/>
                </a:cubicBezTo>
                <a:lnTo>
                  <a:pt x="253" y="800"/>
                </a:lnTo>
                <a:close/>
                <a:moveTo>
                  <a:pt x="126" y="716"/>
                </a:moveTo>
                <a:cubicBezTo>
                  <a:pt x="126" y="347"/>
                  <a:pt x="126" y="347"/>
                  <a:pt x="126" y="347"/>
                </a:cubicBezTo>
                <a:cubicBezTo>
                  <a:pt x="134" y="342"/>
                  <a:pt x="141" y="337"/>
                  <a:pt x="147" y="330"/>
                </a:cubicBezTo>
                <a:cubicBezTo>
                  <a:pt x="153" y="337"/>
                  <a:pt x="160" y="342"/>
                  <a:pt x="168" y="347"/>
                </a:cubicBezTo>
                <a:cubicBezTo>
                  <a:pt x="168" y="716"/>
                  <a:pt x="168" y="716"/>
                  <a:pt x="168" y="716"/>
                </a:cubicBezTo>
                <a:lnTo>
                  <a:pt x="126" y="716"/>
                </a:lnTo>
                <a:close/>
                <a:moveTo>
                  <a:pt x="253" y="716"/>
                </a:moveTo>
                <a:cubicBezTo>
                  <a:pt x="211" y="716"/>
                  <a:pt x="211" y="716"/>
                  <a:pt x="211" y="716"/>
                </a:cubicBezTo>
                <a:cubicBezTo>
                  <a:pt x="211" y="358"/>
                  <a:pt x="211" y="358"/>
                  <a:pt x="211" y="358"/>
                </a:cubicBezTo>
                <a:cubicBezTo>
                  <a:pt x="226" y="358"/>
                  <a:pt x="240" y="354"/>
                  <a:pt x="253" y="347"/>
                </a:cubicBezTo>
                <a:lnTo>
                  <a:pt x="253" y="716"/>
                </a:lnTo>
                <a:close/>
                <a:moveTo>
                  <a:pt x="253" y="274"/>
                </a:moveTo>
                <a:cubicBezTo>
                  <a:pt x="253" y="297"/>
                  <a:pt x="234" y="316"/>
                  <a:pt x="211" y="316"/>
                </a:cubicBezTo>
                <a:cubicBezTo>
                  <a:pt x="187" y="316"/>
                  <a:pt x="168" y="297"/>
                  <a:pt x="168" y="274"/>
                </a:cubicBezTo>
                <a:cubicBezTo>
                  <a:pt x="168" y="262"/>
                  <a:pt x="159" y="253"/>
                  <a:pt x="147" y="253"/>
                </a:cubicBezTo>
                <a:cubicBezTo>
                  <a:pt x="136" y="253"/>
                  <a:pt x="126" y="262"/>
                  <a:pt x="126" y="274"/>
                </a:cubicBezTo>
                <a:cubicBezTo>
                  <a:pt x="126" y="297"/>
                  <a:pt x="107" y="316"/>
                  <a:pt x="84" y="316"/>
                </a:cubicBezTo>
                <a:cubicBezTo>
                  <a:pt x="61" y="316"/>
                  <a:pt x="42" y="297"/>
                  <a:pt x="42" y="274"/>
                </a:cubicBezTo>
                <a:cubicBezTo>
                  <a:pt x="42" y="259"/>
                  <a:pt x="42" y="259"/>
                  <a:pt x="42" y="259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206" y="190"/>
                  <a:pt x="206" y="190"/>
                  <a:pt x="206" y="190"/>
                </a:cubicBezTo>
                <a:cubicBezTo>
                  <a:pt x="253" y="259"/>
                  <a:pt x="253" y="259"/>
                  <a:pt x="253" y="259"/>
                </a:cubicBezTo>
                <a:lnTo>
                  <a:pt x="253" y="2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dist="50800" dir="54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35"/>
          <p:cNvSpPr/>
          <p:nvPr/>
        </p:nvSpPr>
        <p:spPr>
          <a:xfrm>
            <a:off x="4860032" y="3395413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" name="Oval 35"/>
          <p:cNvSpPr/>
          <p:nvPr/>
        </p:nvSpPr>
        <p:spPr>
          <a:xfrm>
            <a:off x="4860032" y="3917667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35"/>
          <p:cNvSpPr/>
          <p:nvPr/>
        </p:nvSpPr>
        <p:spPr>
          <a:xfrm>
            <a:off x="4860032" y="4133691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35"/>
          <p:cNvSpPr/>
          <p:nvPr/>
        </p:nvSpPr>
        <p:spPr>
          <a:xfrm>
            <a:off x="4860032" y="4678095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9" name="Oval 35"/>
          <p:cNvSpPr/>
          <p:nvPr/>
        </p:nvSpPr>
        <p:spPr>
          <a:xfrm>
            <a:off x="4860032" y="4997787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val 35"/>
          <p:cNvSpPr/>
          <p:nvPr/>
        </p:nvSpPr>
        <p:spPr>
          <a:xfrm>
            <a:off x="4860032" y="5861883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2" name="Oval 35"/>
          <p:cNvSpPr/>
          <p:nvPr/>
        </p:nvSpPr>
        <p:spPr>
          <a:xfrm>
            <a:off x="4860032" y="6149915"/>
            <a:ext cx="96676" cy="103668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val 12"/>
          <p:cNvSpPr>
            <a:spLocks noChangeArrowheads="1"/>
          </p:cNvSpPr>
          <p:nvPr/>
        </p:nvSpPr>
        <p:spPr bwMode="auto">
          <a:xfrm>
            <a:off x="820374" y="2037656"/>
            <a:ext cx="310158" cy="32488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Freeform 93"/>
          <p:cNvSpPr>
            <a:spLocks noEditPoints="1"/>
          </p:cNvSpPr>
          <p:nvPr/>
        </p:nvSpPr>
        <p:spPr bwMode="auto">
          <a:xfrm>
            <a:off x="903470" y="2082221"/>
            <a:ext cx="157436" cy="226589"/>
          </a:xfrm>
          <a:custGeom>
            <a:avLst/>
            <a:gdLst>
              <a:gd name="T0" fmla="*/ 486 w 486"/>
              <a:gd name="T1" fmla="*/ 163 h 630"/>
              <a:gd name="T2" fmla="*/ 485 w 486"/>
              <a:gd name="T3" fmla="*/ 161 h 630"/>
              <a:gd name="T4" fmla="*/ 484 w 486"/>
              <a:gd name="T5" fmla="*/ 160 h 630"/>
              <a:gd name="T6" fmla="*/ 326 w 486"/>
              <a:gd name="T7" fmla="*/ 2 h 630"/>
              <a:gd name="T8" fmla="*/ 325 w 486"/>
              <a:gd name="T9" fmla="*/ 1 h 630"/>
              <a:gd name="T10" fmla="*/ 323 w 486"/>
              <a:gd name="T11" fmla="*/ 1 h 630"/>
              <a:gd name="T12" fmla="*/ 122 w 486"/>
              <a:gd name="T13" fmla="*/ 0 h 630"/>
              <a:gd name="T14" fmla="*/ 115 w 486"/>
              <a:gd name="T15" fmla="*/ 137 h 630"/>
              <a:gd name="T16" fmla="*/ 0 w 486"/>
              <a:gd name="T17" fmla="*/ 144 h 630"/>
              <a:gd name="T18" fmla="*/ 7 w 486"/>
              <a:gd name="T19" fmla="*/ 630 h 630"/>
              <a:gd name="T20" fmla="*/ 372 w 486"/>
              <a:gd name="T21" fmla="*/ 623 h 630"/>
              <a:gd name="T22" fmla="*/ 479 w 486"/>
              <a:gd name="T23" fmla="*/ 493 h 630"/>
              <a:gd name="T24" fmla="*/ 486 w 486"/>
              <a:gd name="T25" fmla="*/ 165 h 630"/>
              <a:gd name="T26" fmla="*/ 329 w 486"/>
              <a:gd name="T27" fmla="*/ 24 h 630"/>
              <a:gd name="T28" fmla="*/ 329 w 486"/>
              <a:gd name="T29" fmla="*/ 158 h 630"/>
              <a:gd name="T30" fmla="*/ 358 w 486"/>
              <a:gd name="T31" fmla="*/ 616 h 630"/>
              <a:gd name="T32" fmla="*/ 14 w 486"/>
              <a:gd name="T33" fmla="*/ 151 h 630"/>
              <a:gd name="T34" fmla="*/ 200 w 486"/>
              <a:gd name="T35" fmla="*/ 302 h 630"/>
              <a:gd name="T36" fmla="*/ 358 w 486"/>
              <a:gd name="T37" fmla="*/ 309 h 630"/>
              <a:gd name="T38" fmla="*/ 348 w 486"/>
              <a:gd name="T39" fmla="*/ 295 h 630"/>
              <a:gd name="T40" fmla="*/ 214 w 486"/>
              <a:gd name="T41" fmla="*/ 161 h 630"/>
              <a:gd name="T42" fmla="*/ 372 w 486"/>
              <a:gd name="T43" fmla="*/ 479 h 630"/>
              <a:gd name="T44" fmla="*/ 372 w 486"/>
              <a:gd name="T45" fmla="*/ 301 h 630"/>
              <a:gd name="T46" fmla="*/ 371 w 486"/>
              <a:gd name="T47" fmla="*/ 299 h 630"/>
              <a:gd name="T48" fmla="*/ 371 w 486"/>
              <a:gd name="T49" fmla="*/ 298 h 630"/>
              <a:gd name="T50" fmla="*/ 212 w 486"/>
              <a:gd name="T51" fmla="*/ 139 h 630"/>
              <a:gd name="T52" fmla="*/ 211 w 486"/>
              <a:gd name="T53" fmla="*/ 138 h 630"/>
              <a:gd name="T54" fmla="*/ 210 w 486"/>
              <a:gd name="T55" fmla="*/ 138 h 630"/>
              <a:gd name="T56" fmla="*/ 207 w 486"/>
              <a:gd name="T57" fmla="*/ 137 h 630"/>
              <a:gd name="T58" fmla="*/ 129 w 486"/>
              <a:gd name="T59" fmla="*/ 14 h 630"/>
              <a:gd name="T60" fmla="*/ 315 w 486"/>
              <a:gd name="T61" fmla="*/ 165 h 630"/>
              <a:gd name="T62" fmla="*/ 472 w 486"/>
              <a:gd name="T63" fmla="*/ 172 h 630"/>
              <a:gd name="T64" fmla="*/ 372 w 486"/>
              <a:gd name="T65" fmla="*/ 479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6" h="630">
                <a:moveTo>
                  <a:pt x="486" y="164"/>
                </a:moveTo>
                <a:cubicBezTo>
                  <a:pt x="486" y="163"/>
                  <a:pt x="486" y="163"/>
                  <a:pt x="486" y="163"/>
                </a:cubicBezTo>
                <a:cubicBezTo>
                  <a:pt x="486" y="162"/>
                  <a:pt x="486" y="162"/>
                  <a:pt x="486" y="162"/>
                </a:cubicBezTo>
                <a:cubicBezTo>
                  <a:pt x="486" y="162"/>
                  <a:pt x="486" y="162"/>
                  <a:pt x="485" y="161"/>
                </a:cubicBezTo>
                <a:cubicBezTo>
                  <a:pt x="485" y="161"/>
                  <a:pt x="485" y="161"/>
                  <a:pt x="485" y="161"/>
                </a:cubicBezTo>
                <a:cubicBezTo>
                  <a:pt x="485" y="161"/>
                  <a:pt x="485" y="160"/>
                  <a:pt x="484" y="160"/>
                </a:cubicBezTo>
                <a:cubicBezTo>
                  <a:pt x="327" y="2"/>
                  <a:pt x="327" y="2"/>
                  <a:pt x="327" y="2"/>
                </a:cubicBezTo>
                <a:cubicBezTo>
                  <a:pt x="327" y="2"/>
                  <a:pt x="326" y="2"/>
                  <a:pt x="326" y="2"/>
                </a:cubicBezTo>
                <a:cubicBezTo>
                  <a:pt x="326" y="2"/>
                  <a:pt x="326" y="2"/>
                  <a:pt x="326" y="1"/>
                </a:cubicBezTo>
                <a:cubicBezTo>
                  <a:pt x="325" y="1"/>
                  <a:pt x="325" y="1"/>
                  <a:pt x="325" y="1"/>
                </a:cubicBezTo>
                <a:cubicBezTo>
                  <a:pt x="324" y="1"/>
                  <a:pt x="324" y="1"/>
                  <a:pt x="324" y="1"/>
                </a:cubicBezTo>
                <a:cubicBezTo>
                  <a:pt x="324" y="1"/>
                  <a:pt x="324" y="1"/>
                  <a:pt x="323" y="1"/>
                </a:cubicBezTo>
                <a:cubicBezTo>
                  <a:pt x="323" y="0"/>
                  <a:pt x="322" y="0"/>
                  <a:pt x="3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18" y="0"/>
                  <a:pt x="115" y="4"/>
                  <a:pt x="115" y="7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7" y="137"/>
                  <a:pt x="7" y="137"/>
                  <a:pt x="7" y="137"/>
                </a:cubicBezTo>
                <a:cubicBezTo>
                  <a:pt x="3" y="137"/>
                  <a:pt x="0" y="141"/>
                  <a:pt x="0" y="144"/>
                </a:cubicBezTo>
                <a:cubicBezTo>
                  <a:pt x="0" y="623"/>
                  <a:pt x="0" y="623"/>
                  <a:pt x="0" y="623"/>
                </a:cubicBezTo>
                <a:cubicBezTo>
                  <a:pt x="0" y="626"/>
                  <a:pt x="3" y="630"/>
                  <a:pt x="7" y="630"/>
                </a:cubicBezTo>
                <a:cubicBezTo>
                  <a:pt x="365" y="630"/>
                  <a:pt x="365" y="630"/>
                  <a:pt x="365" y="630"/>
                </a:cubicBezTo>
                <a:cubicBezTo>
                  <a:pt x="369" y="630"/>
                  <a:pt x="372" y="626"/>
                  <a:pt x="372" y="623"/>
                </a:cubicBezTo>
                <a:cubicBezTo>
                  <a:pt x="372" y="493"/>
                  <a:pt x="372" y="493"/>
                  <a:pt x="372" y="493"/>
                </a:cubicBezTo>
                <a:cubicBezTo>
                  <a:pt x="479" y="493"/>
                  <a:pt x="479" y="493"/>
                  <a:pt x="479" y="493"/>
                </a:cubicBezTo>
                <a:cubicBezTo>
                  <a:pt x="483" y="493"/>
                  <a:pt x="486" y="489"/>
                  <a:pt x="486" y="486"/>
                </a:cubicBezTo>
                <a:cubicBezTo>
                  <a:pt x="486" y="165"/>
                  <a:pt x="486" y="165"/>
                  <a:pt x="486" y="165"/>
                </a:cubicBezTo>
                <a:cubicBezTo>
                  <a:pt x="486" y="164"/>
                  <a:pt x="486" y="164"/>
                  <a:pt x="486" y="164"/>
                </a:cubicBezTo>
                <a:close/>
                <a:moveTo>
                  <a:pt x="329" y="24"/>
                </a:moveTo>
                <a:cubicBezTo>
                  <a:pt x="463" y="158"/>
                  <a:pt x="463" y="158"/>
                  <a:pt x="463" y="158"/>
                </a:cubicBezTo>
                <a:cubicBezTo>
                  <a:pt x="329" y="158"/>
                  <a:pt x="329" y="158"/>
                  <a:pt x="329" y="158"/>
                </a:cubicBezTo>
                <a:lnTo>
                  <a:pt x="329" y="24"/>
                </a:lnTo>
                <a:close/>
                <a:moveTo>
                  <a:pt x="358" y="616"/>
                </a:moveTo>
                <a:cubicBezTo>
                  <a:pt x="14" y="616"/>
                  <a:pt x="14" y="616"/>
                  <a:pt x="14" y="616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200" y="151"/>
                  <a:pt x="200" y="151"/>
                  <a:pt x="200" y="151"/>
                </a:cubicBezTo>
                <a:cubicBezTo>
                  <a:pt x="200" y="302"/>
                  <a:pt x="200" y="302"/>
                  <a:pt x="200" y="302"/>
                </a:cubicBezTo>
                <a:cubicBezTo>
                  <a:pt x="200" y="306"/>
                  <a:pt x="203" y="309"/>
                  <a:pt x="207" y="309"/>
                </a:cubicBezTo>
                <a:cubicBezTo>
                  <a:pt x="358" y="309"/>
                  <a:pt x="358" y="309"/>
                  <a:pt x="358" y="309"/>
                </a:cubicBezTo>
                <a:lnTo>
                  <a:pt x="358" y="616"/>
                </a:lnTo>
                <a:close/>
                <a:moveTo>
                  <a:pt x="348" y="295"/>
                </a:moveTo>
                <a:cubicBezTo>
                  <a:pt x="214" y="295"/>
                  <a:pt x="214" y="295"/>
                  <a:pt x="214" y="295"/>
                </a:cubicBezTo>
                <a:cubicBezTo>
                  <a:pt x="214" y="161"/>
                  <a:pt x="214" y="161"/>
                  <a:pt x="214" y="161"/>
                </a:cubicBezTo>
                <a:lnTo>
                  <a:pt x="348" y="295"/>
                </a:lnTo>
                <a:close/>
                <a:moveTo>
                  <a:pt x="372" y="479"/>
                </a:moveTo>
                <a:cubicBezTo>
                  <a:pt x="372" y="302"/>
                  <a:pt x="372" y="302"/>
                  <a:pt x="372" y="302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372" y="300"/>
                  <a:pt x="371" y="300"/>
                  <a:pt x="371" y="300"/>
                </a:cubicBezTo>
                <a:cubicBezTo>
                  <a:pt x="371" y="299"/>
                  <a:pt x="371" y="299"/>
                  <a:pt x="371" y="299"/>
                </a:cubicBezTo>
                <a:cubicBezTo>
                  <a:pt x="371" y="299"/>
                  <a:pt x="371" y="299"/>
                  <a:pt x="371" y="298"/>
                </a:cubicBezTo>
                <a:cubicBezTo>
                  <a:pt x="371" y="298"/>
                  <a:pt x="371" y="298"/>
                  <a:pt x="371" y="298"/>
                </a:cubicBezTo>
                <a:cubicBezTo>
                  <a:pt x="370" y="298"/>
                  <a:pt x="370" y="297"/>
                  <a:pt x="370" y="297"/>
                </a:cubicBezTo>
                <a:cubicBezTo>
                  <a:pt x="212" y="139"/>
                  <a:pt x="212" y="139"/>
                  <a:pt x="212" y="139"/>
                </a:cubicBezTo>
                <a:cubicBezTo>
                  <a:pt x="212" y="139"/>
                  <a:pt x="211" y="139"/>
                  <a:pt x="211" y="139"/>
                </a:cubicBezTo>
                <a:cubicBezTo>
                  <a:pt x="211" y="139"/>
                  <a:pt x="211" y="138"/>
                  <a:pt x="211" y="138"/>
                </a:cubicBezTo>
                <a:cubicBezTo>
                  <a:pt x="211" y="138"/>
                  <a:pt x="210" y="138"/>
                  <a:pt x="210" y="138"/>
                </a:cubicBezTo>
                <a:cubicBezTo>
                  <a:pt x="210" y="138"/>
                  <a:pt x="210" y="138"/>
                  <a:pt x="210" y="138"/>
                </a:cubicBezTo>
                <a:cubicBezTo>
                  <a:pt x="209" y="138"/>
                  <a:pt x="209" y="138"/>
                  <a:pt x="209" y="138"/>
                </a:cubicBezTo>
                <a:cubicBezTo>
                  <a:pt x="208" y="137"/>
                  <a:pt x="208" y="137"/>
                  <a:pt x="207" y="137"/>
                </a:cubicBezTo>
                <a:cubicBezTo>
                  <a:pt x="129" y="137"/>
                  <a:pt x="129" y="137"/>
                  <a:pt x="129" y="137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15" y="165"/>
                  <a:pt x="315" y="165"/>
                  <a:pt x="315" y="165"/>
                </a:cubicBezTo>
                <a:cubicBezTo>
                  <a:pt x="315" y="169"/>
                  <a:pt x="318" y="172"/>
                  <a:pt x="322" y="172"/>
                </a:cubicBezTo>
                <a:cubicBezTo>
                  <a:pt x="472" y="172"/>
                  <a:pt x="472" y="172"/>
                  <a:pt x="472" y="172"/>
                </a:cubicBezTo>
                <a:cubicBezTo>
                  <a:pt x="472" y="479"/>
                  <a:pt x="472" y="479"/>
                  <a:pt x="472" y="479"/>
                </a:cubicBezTo>
                <a:lnTo>
                  <a:pt x="372" y="4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35"/>
          <p:cNvSpPr/>
          <p:nvPr/>
        </p:nvSpPr>
        <p:spPr>
          <a:xfrm>
            <a:off x="3905279" y="2870229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2" name="Oval 12"/>
          <p:cNvSpPr>
            <a:spLocks noChangeArrowheads="1"/>
          </p:cNvSpPr>
          <p:nvPr/>
        </p:nvSpPr>
        <p:spPr bwMode="auto">
          <a:xfrm>
            <a:off x="4197767" y="2862808"/>
            <a:ext cx="310158" cy="324889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Freeform 93"/>
          <p:cNvSpPr>
            <a:spLocks noEditPoints="1"/>
          </p:cNvSpPr>
          <p:nvPr/>
        </p:nvSpPr>
        <p:spPr bwMode="auto">
          <a:xfrm>
            <a:off x="4280863" y="2907373"/>
            <a:ext cx="157436" cy="226589"/>
          </a:xfrm>
          <a:custGeom>
            <a:avLst/>
            <a:gdLst>
              <a:gd name="T0" fmla="*/ 486 w 486"/>
              <a:gd name="T1" fmla="*/ 163 h 630"/>
              <a:gd name="T2" fmla="*/ 485 w 486"/>
              <a:gd name="T3" fmla="*/ 161 h 630"/>
              <a:gd name="T4" fmla="*/ 484 w 486"/>
              <a:gd name="T5" fmla="*/ 160 h 630"/>
              <a:gd name="T6" fmla="*/ 326 w 486"/>
              <a:gd name="T7" fmla="*/ 2 h 630"/>
              <a:gd name="T8" fmla="*/ 325 w 486"/>
              <a:gd name="T9" fmla="*/ 1 h 630"/>
              <a:gd name="T10" fmla="*/ 323 w 486"/>
              <a:gd name="T11" fmla="*/ 1 h 630"/>
              <a:gd name="T12" fmla="*/ 122 w 486"/>
              <a:gd name="T13" fmla="*/ 0 h 630"/>
              <a:gd name="T14" fmla="*/ 115 w 486"/>
              <a:gd name="T15" fmla="*/ 137 h 630"/>
              <a:gd name="T16" fmla="*/ 0 w 486"/>
              <a:gd name="T17" fmla="*/ 144 h 630"/>
              <a:gd name="T18" fmla="*/ 7 w 486"/>
              <a:gd name="T19" fmla="*/ 630 h 630"/>
              <a:gd name="T20" fmla="*/ 372 w 486"/>
              <a:gd name="T21" fmla="*/ 623 h 630"/>
              <a:gd name="T22" fmla="*/ 479 w 486"/>
              <a:gd name="T23" fmla="*/ 493 h 630"/>
              <a:gd name="T24" fmla="*/ 486 w 486"/>
              <a:gd name="T25" fmla="*/ 165 h 630"/>
              <a:gd name="T26" fmla="*/ 329 w 486"/>
              <a:gd name="T27" fmla="*/ 24 h 630"/>
              <a:gd name="T28" fmla="*/ 329 w 486"/>
              <a:gd name="T29" fmla="*/ 158 h 630"/>
              <a:gd name="T30" fmla="*/ 358 w 486"/>
              <a:gd name="T31" fmla="*/ 616 h 630"/>
              <a:gd name="T32" fmla="*/ 14 w 486"/>
              <a:gd name="T33" fmla="*/ 151 h 630"/>
              <a:gd name="T34" fmla="*/ 200 w 486"/>
              <a:gd name="T35" fmla="*/ 302 h 630"/>
              <a:gd name="T36" fmla="*/ 358 w 486"/>
              <a:gd name="T37" fmla="*/ 309 h 630"/>
              <a:gd name="T38" fmla="*/ 348 w 486"/>
              <a:gd name="T39" fmla="*/ 295 h 630"/>
              <a:gd name="T40" fmla="*/ 214 w 486"/>
              <a:gd name="T41" fmla="*/ 161 h 630"/>
              <a:gd name="T42" fmla="*/ 372 w 486"/>
              <a:gd name="T43" fmla="*/ 479 h 630"/>
              <a:gd name="T44" fmla="*/ 372 w 486"/>
              <a:gd name="T45" fmla="*/ 301 h 630"/>
              <a:gd name="T46" fmla="*/ 371 w 486"/>
              <a:gd name="T47" fmla="*/ 299 h 630"/>
              <a:gd name="T48" fmla="*/ 371 w 486"/>
              <a:gd name="T49" fmla="*/ 298 h 630"/>
              <a:gd name="T50" fmla="*/ 212 w 486"/>
              <a:gd name="T51" fmla="*/ 139 h 630"/>
              <a:gd name="T52" fmla="*/ 211 w 486"/>
              <a:gd name="T53" fmla="*/ 138 h 630"/>
              <a:gd name="T54" fmla="*/ 210 w 486"/>
              <a:gd name="T55" fmla="*/ 138 h 630"/>
              <a:gd name="T56" fmla="*/ 207 w 486"/>
              <a:gd name="T57" fmla="*/ 137 h 630"/>
              <a:gd name="T58" fmla="*/ 129 w 486"/>
              <a:gd name="T59" fmla="*/ 14 h 630"/>
              <a:gd name="T60" fmla="*/ 315 w 486"/>
              <a:gd name="T61" fmla="*/ 165 h 630"/>
              <a:gd name="T62" fmla="*/ 472 w 486"/>
              <a:gd name="T63" fmla="*/ 172 h 630"/>
              <a:gd name="T64" fmla="*/ 372 w 486"/>
              <a:gd name="T65" fmla="*/ 479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6" h="630">
                <a:moveTo>
                  <a:pt x="486" y="164"/>
                </a:moveTo>
                <a:cubicBezTo>
                  <a:pt x="486" y="163"/>
                  <a:pt x="486" y="163"/>
                  <a:pt x="486" y="163"/>
                </a:cubicBezTo>
                <a:cubicBezTo>
                  <a:pt x="486" y="162"/>
                  <a:pt x="486" y="162"/>
                  <a:pt x="486" y="162"/>
                </a:cubicBezTo>
                <a:cubicBezTo>
                  <a:pt x="486" y="162"/>
                  <a:pt x="486" y="162"/>
                  <a:pt x="485" y="161"/>
                </a:cubicBezTo>
                <a:cubicBezTo>
                  <a:pt x="485" y="161"/>
                  <a:pt x="485" y="161"/>
                  <a:pt x="485" y="161"/>
                </a:cubicBezTo>
                <a:cubicBezTo>
                  <a:pt x="485" y="161"/>
                  <a:pt x="485" y="160"/>
                  <a:pt x="484" y="160"/>
                </a:cubicBezTo>
                <a:cubicBezTo>
                  <a:pt x="327" y="2"/>
                  <a:pt x="327" y="2"/>
                  <a:pt x="327" y="2"/>
                </a:cubicBezTo>
                <a:cubicBezTo>
                  <a:pt x="327" y="2"/>
                  <a:pt x="326" y="2"/>
                  <a:pt x="326" y="2"/>
                </a:cubicBezTo>
                <a:cubicBezTo>
                  <a:pt x="326" y="2"/>
                  <a:pt x="326" y="2"/>
                  <a:pt x="326" y="1"/>
                </a:cubicBezTo>
                <a:cubicBezTo>
                  <a:pt x="325" y="1"/>
                  <a:pt x="325" y="1"/>
                  <a:pt x="325" y="1"/>
                </a:cubicBezTo>
                <a:cubicBezTo>
                  <a:pt x="324" y="1"/>
                  <a:pt x="324" y="1"/>
                  <a:pt x="324" y="1"/>
                </a:cubicBezTo>
                <a:cubicBezTo>
                  <a:pt x="324" y="1"/>
                  <a:pt x="324" y="1"/>
                  <a:pt x="323" y="1"/>
                </a:cubicBezTo>
                <a:cubicBezTo>
                  <a:pt x="323" y="0"/>
                  <a:pt x="322" y="0"/>
                  <a:pt x="3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18" y="0"/>
                  <a:pt x="115" y="4"/>
                  <a:pt x="115" y="7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7" y="137"/>
                  <a:pt x="7" y="137"/>
                  <a:pt x="7" y="137"/>
                </a:cubicBezTo>
                <a:cubicBezTo>
                  <a:pt x="3" y="137"/>
                  <a:pt x="0" y="141"/>
                  <a:pt x="0" y="144"/>
                </a:cubicBezTo>
                <a:cubicBezTo>
                  <a:pt x="0" y="623"/>
                  <a:pt x="0" y="623"/>
                  <a:pt x="0" y="623"/>
                </a:cubicBezTo>
                <a:cubicBezTo>
                  <a:pt x="0" y="626"/>
                  <a:pt x="3" y="630"/>
                  <a:pt x="7" y="630"/>
                </a:cubicBezTo>
                <a:cubicBezTo>
                  <a:pt x="365" y="630"/>
                  <a:pt x="365" y="630"/>
                  <a:pt x="365" y="630"/>
                </a:cubicBezTo>
                <a:cubicBezTo>
                  <a:pt x="369" y="630"/>
                  <a:pt x="372" y="626"/>
                  <a:pt x="372" y="623"/>
                </a:cubicBezTo>
                <a:cubicBezTo>
                  <a:pt x="372" y="493"/>
                  <a:pt x="372" y="493"/>
                  <a:pt x="372" y="493"/>
                </a:cubicBezTo>
                <a:cubicBezTo>
                  <a:pt x="479" y="493"/>
                  <a:pt x="479" y="493"/>
                  <a:pt x="479" y="493"/>
                </a:cubicBezTo>
                <a:cubicBezTo>
                  <a:pt x="483" y="493"/>
                  <a:pt x="486" y="489"/>
                  <a:pt x="486" y="486"/>
                </a:cubicBezTo>
                <a:cubicBezTo>
                  <a:pt x="486" y="165"/>
                  <a:pt x="486" y="165"/>
                  <a:pt x="486" y="165"/>
                </a:cubicBezTo>
                <a:cubicBezTo>
                  <a:pt x="486" y="164"/>
                  <a:pt x="486" y="164"/>
                  <a:pt x="486" y="164"/>
                </a:cubicBezTo>
                <a:close/>
                <a:moveTo>
                  <a:pt x="329" y="24"/>
                </a:moveTo>
                <a:cubicBezTo>
                  <a:pt x="463" y="158"/>
                  <a:pt x="463" y="158"/>
                  <a:pt x="463" y="158"/>
                </a:cubicBezTo>
                <a:cubicBezTo>
                  <a:pt x="329" y="158"/>
                  <a:pt x="329" y="158"/>
                  <a:pt x="329" y="158"/>
                </a:cubicBezTo>
                <a:lnTo>
                  <a:pt x="329" y="24"/>
                </a:lnTo>
                <a:close/>
                <a:moveTo>
                  <a:pt x="358" y="616"/>
                </a:moveTo>
                <a:cubicBezTo>
                  <a:pt x="14" y="616"/>
                  <a:pt x="14" y="616"/>
                  <a:pt x="14" y="616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200" y="151"/>
                  <a:pt x="200" y="151"/>
                  <a:pt x="200" y="151"/>
                </a:cubicBezTo>
                <a:cubicBezTo>
                  <a:pt x="200" y="302"/>
                  <a:pt x="200" y="302"/>
                  <a:pt x="200" y="302"/>
                </a:cubicBezTo>
                <a:cubicBezTo>
                  <a:pt x="200" y="306"/>
                  <a:pt x="203" y="309"/>
                  <a:pt x="207" y="309"/>
                </a:cubicBezTo>
                <a:cubicBezTo>
                  <a:pt x="358" y="309"/>
                  <a:pt x="358" y="309"/>
                  <a:pt x="358" y="309"/>
                </a:cubicBezTo>
                <a:lnTo>
                  <a:pt x="358" y="616"/>
                </a:lnTo>
                <a:close/>
                <a:moveTo>
                  <a:pt x="348" y="295"/>
                </a:moveTo>
                <a:cubicBezTo>
                  <a:pt x="214" y="295"/>
                  <a:pt x="214" y="295"/>
                  <a:pt x="214" y="295"/>
                </a:cubicBezTo>
                <a:cubicBezTo>
                  <a:pt x="214" y="161"/>
                  <a:pt x="214" y="161"/>
                  <a:pt x="214" y="161"/>
                </a:cubicBezTo>
                <a:lnTo>
                  <a:pt x="348" y="295"/>
                </a:lnTo>
                <a:close/>
                <a:moveTo>
                  <a:pt x="372" y="479"/>
                </a:moveTo>
                <a:cubicBezTo>
                  <a:pt x="372" y="302"/>
                  <a:pt x="372" y="302"/>
                  <a:pt x="372" y="302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372" y="300"/>
                  <a:pt x="371" y="300"/>
                  <a:pt x="371" y="300"/>
                </a:cubicBezTo>
                <a:cubicBezTo>
                  <a:pt x="371" y="299"/>
                  <a:pt x="371" y="299"/>
                  <a:pt x="371" y="299"/>
                </a:cubicBezTo>
                <a:cubicBezTo>
                  <a:pt x="371" y="299"/>
                  <a:pt x="371" y="299"/>
                  <a:pt x="371" y="298"/>
                </a:cubicBezTo>
                <a:cubicBezTo>
                  <a:pt x="371" y="298"/>
                  <a:pt x="371" y="298"/>
                  <a:pt x="371" y="298"/>
                </a:cubicBezTo>
                <a:cubicBezTo>
                  <a:pt x="370" y="298"/>
                  <a:pt x="370" y="297"/>
                  <a:pt x="370" y="297"/>
                </a:cubicBezTo>
                <a:cubicBezTo>
                  <a:pt x="212" y="139"/>
                  <a:pt x="212" y="139"/>
                  <a:pt x="212" y="139"/>
                </a:cubicBezTo>
                <a:cubicBezTo>
                  <a:pt x="212" y="139"/>
                  <a:pt x="211" y="139"/>
                  <a:pt x="211" y="139"/>
                </a:cubicBezTo>
                <a:cubicBezTo>
                  <a:pt x="211" y="139"/>
                  <a:pt x="211" y="138"/>
                  <a:pt x="211" y="138"/>
                </a:cubicBezTo>
                <a:cubicBezTo>
                  <a:pt x="211" y="138"/>
                  <a:pt x="210" y="138"/>
                  <a:pt x="210" y="138"/>
                </a:cubicBezTo>
                <a:cubicBezTo>
                  <a:pt x="210" y="138"/>
                  <a:pt x="210" y="138"/>
                  <a:pt x="210" y="138"/>
                </a:cubicBezTo>
                <a:cubicBezTo>
                  <a:pt x="209" y="138"/>
                  <a:pt x="209" y="138"/>
                  <a:pt x="209" y="138"/>
                </a:cubicBezTo>
                <a:cubicBezTo>
                  <a:pt x="208" y="137"/>
                  <a:pt x="208" y="137"/>
                  <a:pt x="207" y="137"/>
                </a:cubicBezTo>
                <a:cubicBezTo>
                  <a:pt x="129" y="137"/>
                  <a:pt x="129" y="137"/>
                  <a:pt x="129" y="137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15" y="165"/>
                  <a:pt x="315" y="165"/>
                  <a:pt x="315" y="165"/>
                </a:cubicBezTo>
                <a:cubicBezTo>
                  <a:pt x="315" y="169"/>
                  <a:pt x="318" y="172"/>
                  <a:pt x="322" y="172"/>
                </a:cubicBezTo>
                <a:cubicBezTo>
                  <a:pt x="472" y="172"/>
                  <a:pt x="472" y="172"/>
                  <a:pt x="472" y="172"/>
                </a:cubicBezTo>
                <a:cubicBezTo>
                  <a:pt x="472" y="479"/>
                  <a:pt x="472" y="479"/>
                  <a:pt x="472" y="479"/>
                </a:cubicBezTo>
                <a:lnTo>
                  <a:pt x="372" y="4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4" t="13296" r="6204" b="6836"/>
          <a:stretch/>
        </p:blipFill>
        <p:spPr bwMode="auto">
          <a:xfrm>
            <a:off x="1465341" y="750455"/>
            <a:ext cx="612690" cy="58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4745116" y="1431941"/>
            <a:ext cx="310158" cy="32488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Freeform 33"/>
          <p:cNvSpPr>
            <a:spLocks noEditPoints="1"/>
          </p:cNvSpPr>
          <p:nvPr/>
        </p:nvSpPr>
        <p:spPr bwMode="auto">
          <a:xfrm>
            <a:off x="4796257" y="1513595"/>
            <a:ext cx="207877" cy="161583"/>
          </a:xfrm>
          <a:custGeom>
            <a:avLst/>
            <a:gdLst>
              <a:gd name="T0" fmla="*/ 169 w 485"/>
              <a:gd name="T1" fmla="*/ 91 h 364"/>
              <a:gd name="T2" fmla="*/ 169 w 485"/>
              <a:gd name="T3" fmla="*/ 81 h 364"/>
              <a:gd name="T4" fmla="*/ 177 w 485"/>
              <a:gd name="T5" fmla="*/ 74 h 364"/>
              <a:gd name="T6" fmla="*/ 123 w 485"/>
              <a:gd name="T7" fmla="*/ 279 h 364"/>
              <a:gd name="T8" fmla="*/ 49 w 485"/>
              <a:gd name="T9" fmla="*/ 232 h 364"/>
              <a:gd name="T10" fmla="*/ 0 w 485"/>
              <a:gd name="T11" fmla="*/ 359 h 364"/>
              <a:gd name="T12" fmla="*/ 190 w 485"/>
              <a:gd name="T13" fmla="*/ 359 h 364"/>
              <a:gd name="T14" fmla="*/ 95 w 485"/>
              <a:gd name="T15" fmla="*/ 181 h 364"/>
              <a:gd name="T16" fmla="*/ 58 w 485"/>
              <a:gd name="T17" fmla="*/ 232 h 364"/>
              <a:gd name="T18" fmla="*/ 56 w 485"/>
              <a:gd name="T19" fmla="*/ 320 h 364"/>
              <a:gd name="T20" fmla="*/ 114 w 485"/>
              <a:gd name="T21" fmla="*/ 286 h 364"/>
              <a:gd name="T22" fmla="*/ 180 w 485"/>
              <a:gd name="T23" fmla="*/ 355 h 364"/>
              <a:gd name="T24" fmla="*/ 246 w 485"/>
              <a:gd name="T25" fmla="*/ 109 h 364"/>
              <a:gd name="T26" fmla="*/ 262 w 485"/>
              <a:gd name="T27" fmla="*/ 92 h 364"/>
              <a:gd name="T28" fmla="*/ 262 w 485"/>
              <a:gd name="T29" fmla="*/ 102 h 364"/>
              <a:gd name="T30" fmla="*/ 316 w 485"/>
              <a:gd name="T31" fmla="*/ 109 h 364"/>
              <a:gd name="T32" fmla="*/ 299 w 485"/>
              <a:gd name="T33" fmla="*/ 126 h 364"/>
              <a:gd name="T34" fmla="*/ 292 w 485"/>
              <a:gd name="T35" fmla="*/ 109 h 364"/>
              <a:gd name="T36" fmla="*/ 299 w 485"/>
              <a:gd name="T37" fmla="*/ 117 h 364"/>
              <a:gd name="T38" fmla="*/ 327 w 485"/>
              <a:gd name="T39" fmla="*/ 215 h 364"/>
              <a:gd name="T40" fmla="*/ 378 w 485"/>
              <a:gd name="T41" fmla="*/ 108 h 364"/>
              <a:gd name="T42" fmla="*/ 203 w 485"/>
              <a:gd name="T43" fmla="*/ 0 h 364"/>
              <a:gd name="T44" fmla="*/ 154 w 485"/>
              <a:gd name="T45" fmla="*/ 183 h 364"/>
              <a:gd name="T46" fmla="*/ 208 w 485"/>
              <a:gd name="T47" fmla="*/ 143 h 364"/>
              <a:gd name="T48" fmla="*/ 321 w 485"/>
              <a:gd name="T49" fmla="*/ 216 h 364"/>
              <a:gd name="T50" fmla="*/ 226 w 485"/>
              <a:gd name="T51" fmla="*/ 130 h 364"/>
              <a:gd name="T52" fmla="*/ 199 w 485"/>
              <a:gd name="T53" fmla="*/ 137 h 364"/>
              <a:gd name="T54" fmla="*/ 180 w 485"/>
              <a:gd name="T55" fmla="*/ 134 h 364"/>
              <a:gd name="T56" fmla="*/ 131 w 485"/>
              <a:gd name="T57" fmla="*/ 71 h 364"/>
              <a:gd name="T58" fmla="*/ 275 w 485"/>
              <a:gd name="T59" fmla="*/ 49 h 364"/>
              <a:gd name="T60" fmla="*/ 314 w 485"/>
              <a:gd name="T61" fmla="*/ 169 h 364"/>
              <a:gd name="T62" fmla="*/ 296 w 485"/>
              <a:gd name="T63" fmla="*/ 173 h 364"/>
              <a:gd name="T64" fmla="*/ 418 w 485"/>
              <a:gd name="T65" fmla="*/ 279 h 364"/>
              <a:gd name="T66" fmla="*/ 343 w 485"/>
              <a:gd name="T67" fmla="*/ 232 h 364"/>
              <a:gd name="T68" fmla="*/ 295 w 485"/>
              <a:gd name="T69" fmla="*/ 359 h 364"/>
              <a:gd name="T70" fmla="*/ 485 w 485"/>
              <a:gd name="T71" fmla="*/ 359 h 364"/>
              <a:gd name="T72" fmla="*/ 390 w 485"/>
              <a:gd name="T73" fmla="*/ 181 h 364"/>
              <a:gd name="T74" fmla="*/ 353 w 485"/>
              <a:gd name="T75" fmla="*/ 232 h 364"/>
              <a:gd name="T76" fmla="*/ 350 w 485"/>
              <a:gd name="T77" fmla="*/ 320 h 364"/>
              <a:gd name="T78" fmla="*/ 409 w 485"/>
              <a:gd name="T79" fmla="*/ 286 h 364"/>
              <a:gd name="T80" fmla="*/ 475 w 485"/>
              <a:gd name="T81" fmla="*/ 355 h 364"/>
              <a:gd name="T82" fmla="*/ 189 w 485"/>
              <a:gd name="T83" fmla="*/ 74 h 364"/>
              <a:gd name="T84" fmla="*/ 206 w 485"/>
              <a:gd name="T85" fmla="*/ 57 h 364"/>
              <a:gd name="T86" fmla="*/ 206 w 485"/>
              <a:gd name="T87" fmla="*/ 66 h 364"/>
              <a:gd name="T88" fmla="*/ 260 w 485"/>
              <a:gd name="T89" fmla="*/ 74 h 364"/>
              <a:gd name="T90" fmla="*/ 243 w 485"/>
              <a:gd name="T91" fmla="*/ 91 h 364"/>
              <a:gd name="T92" fmla="*/ 236 w 485"/>
              <a:gd name="T93" fmla="*/ 74 h 364"/>
              <a:gd name="T94" fmla="*/ 243 w 485"/>
              <a:gd name="T95" fmla="*/ 81 h 364"/>
              <a:gd name="T96" fmla="*/ 336 w 485"/>
              <a:gd name="T97" fmla="*/ 92 h 364"/>
              <a:gd name="T98" fmla="*/ 336 w 485"/>
              <a:gd name="T99" fmla="*/ 102 h 364"/>
              <a:gd name="T100" fmla="*/ 329 w 485"/>
              <a:gd name="T101" fmla="*/ 109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5" h="364">
                <a:moveTo>
                  <a:pt x="169" y="57"/>
                </a:moveTo>
                <a:cubicBezTo>
                  <a:pt x="160" y="57"/>
                  <a:pt x="153" y="65"/>
                  <a:pt x="153" y="74"/>
                </a:cubicBezTo>
                <a:cubicBezTo>
                  <a:pt x="153" y="83"/>
                  <a:pt x="160" y="91"/>
                  <a:pt x="169" y="91"/>
                </a:cubicBezTo>
                <a:cubicBezTo>
                  <a:pt x="179" y="91"/>
                  <a:pt x="186" y="83"/>
                  <a:pt x="186" y="74"/>
                </a:cubicBezTo>
                <a:cubicBezTo>
                  <a:pt x="186" y="65"/>
                  <a:pt x="179" y="57"/>
                  <a:pt x="169" y="57"/>
                </a:cubicBezTo>
                <a:close/>
                <a:moveTo>
                  <a:pt x="169" y="81"/>
                </a:moveTo>
                <a:cubicBezTo>
                  <a:pt x="165" y="81"/>
                  <a:pt x="162" y="78"/>
                  <a:pt x="162" y="74"/>
                </a:cubicBezTo>
                <a:cubicBezTo>
                  <a:pt x="162" y="70"/>
                  <a:pt x="165" y="66"/>
                  <a:pt x="169" y="66"/>
                </a:cubicBezTo>
                <a:cubicBezTo>
                  <a:pt x="173" y="66"/>
                  <a:pt x="177" y="70"/>
                  <a:pt x="177" y="74"/>
                </a:cubicBezTo>
                <a:cubicBezTo>
                  <a:pt x="177" y="78"/>
                  <a:pt x="173" y="81"/>
                  <a:pt x="169" y="81"/>
                </a:cubicBezTo>
                <a:close/>
                <a:moveTo>
                  <a:pt x="138" y="312"/>
                </a:moveTo>
                <a:cubicBezTo>
                  <a:pt x="127" y="309"/>
                  <a:pt x="124" y="290"/>
                  <a:pt x="123" y="279"/>
                </a:cubicBezTo>
                <a:cubicBezTo>
                  <a:pt x="134" y="267"/>
                  <a:pt x="141" y="250"/>
                  <a:pt x="141" y="232"/>
                </a:cubicBezTo>
                <a:cubicBezTo>
                  <a:pt x="141" y="195"/>
                  <a:pt x="123" y="171"/>
                  <a:pt x="95" y="171"/>
                </a:cubicBezTo>
                <a:cubicBezTo>
                  <a:pt x="66" y="171"/>
                  <a:pt x="49" y="195"/>
                  <a:pt x="49" y="232"/>
                </a:cubicBezTo>
                <a:cubicBezTo>
                  <a:pt x="49" y="251"/>
                  <a:pt x="56" y="268"/>
                  <a:pt x="67" y="279"/>
                </a:cubicBezTo>
                <a:cubicBezTo>
                  <a:pt x="67" y="293"/>
                  <a:pt x="62" y="308"/>
                  <a:pt x="53" y="311"/>
                </a:cubicBezTo>
                <a:cubicBezTo>
                  <a:pt x="9" y="320"/>
                  <a:pt x="0" y="342"/>
                  <a:pt x="0" y="359"/>
                </a:cubicBezTo>
                <a:cubicBezTo>
                  <a:pt x="0" y="362"/>
                  <a:pt x="2" y="364"/>
                  <a:pt x="4" y="364"/>
                </a:cubicBezTo>
                <a:cubicBezTo>
                  <a:pt x="185" y="364"/>
                  <a:pt x="185" y="364"/>
                  <a:pt x="185" y="364"/>
                </a:cubicBezTo>
                <a:cubicBezTo>
                  <a:pt x="188" y="364"/>
                  <a:pt x="190" y="362"/>
                  <a:pt x="190" y="359"/>
                </a:cubicBezTo>
                <a:cubicBezTo>
                  <a:pt x="190" y="343"/>
                  <a:pt x="181" y="321"/>
                  <a:pt x="138" y="312"/>
                </a:cubicBezTo>
                <a:close/>
                <a:moveTo>
                  <a:pt x="58" y="232"/>
                </a:moveTo>
                <a:cubicBezTo>
                  <a:pt x="58" y="185"/>
                  <a:pt x="86" y="181"/>
                  <a:pt x="95" y="181"/>
                </a:cubicBezTo>
                <a:cubicBezTo>
                  <a:pt x="104" y="181"/>
                  <a:pt x="132" y="185"/>
                  <a:pt x="132" y="232"/>
                </a:cubicBezTo>
                <a:cubicBezTo>
                  <a:pt x="132" y="261"/>
                  <a:pt x="112" y="283"/>
                  <a:pt x="95" y="283"/>
                </a:cubicBezTo>
                <a:cubicBezTo>
                  <a:pt x="77" y="283"/>
                  <a:pt x="58" y="261"/>
                  <a:pt x="58" y="232"/>
                </a:cubicBezTo>
                <a:close/>
                <a:moveTo>
                  <a:pt x="9" y="355"/>
                </a:moveTo>
                <a:cubicBezTo>
                  <a:pt x="12" y="338"/>
                  <a:pt x="27" y="326"/>
                  <a:pt x="55" y="320"/>
                </a:cubicBezTo>
                <a:cubicBezTo>
                  <a:pt x="55" y="320"/>
                  <a:pt x="55" y="320"/>
                  <a:pt x="56" y="320"/>
                </a:cubicBezTo>
                <a:cubicBezTo>
                  <a:pt x="68" y="316"/>
                  <a:pt x="74" y="301"/>
                  <a:pt x="76" y="286"/>
                </a:cubicBezTo>
                <a:cubicBezTo>
                  <a:pt x="82" y="290"/>
                  <a:pt x="88" y="292"/>
                  <a:pt x="95" y="292"/>
                </a:cubicBezTo>
                <a:cubicBezTo>
                  <a:pt x="102" y="292"/>
                  <a:pt x="108" y="290"/>
                  <a:pt x="114" y="286"/>
                </a:cubicBezTo>
                <a:cubicBezTo>
                  <a:pt x="116" y="302"/>
                  <a:pt x="122" y="317"/>
                  <a:pt x="136" y="321"/>
                </a:cubicBezTo>
                <a:cubicBezTo>
                  <a:pt x="136" y="321"/>
                  <a:pt x="136" y="321"/>
                  <a:pt x="136" y="321"/>
                </a:cubicBezTo>
                <a:cubicBezTo>
                  <a:pt x="163" y="326"/>
                  <a:pt x="178" y="338"/>
                  <a:pt x="180" y="355"/>
                </a:cubicBezTo>
                <a:lnTo>
                  <a:pt x="9" y="355"/>
                </a:lnTo>
                <a:close/>
                <a:moveTo>
                  <a:pt x="262" y="92"/>
                </a:moveTo>
                <a:cubicBezTo>
                  <a:pt x="253" y="92"/>
                  <a:pt x="246" y="100"/>
                  <a:pt x="246" y="109"/>
                </a:cubicBezTo>
                <a:cubicBezTo>
                  <a:pt x="246" y="118"/>
                  <a:pt x="253" y="126"/>
                  <a:pt x="262" y="126"/>
                </a:cubicBezTo>
                <a:cubicBezTo>
                  <a:pt x="272" y="126"/>
                  <a:pt x="279" y="118"/>
                  <a:pt x="279" y="109"/>
                </a:cubicBezTo>
                <a:cubicBezTo>
                  <a:pt x="279" y="100"/>
                  <a:pt x="272" y="92"/>
                  <a:pt x="262" y="92"/>
                </a:cubicBezTo>
                <a:close/>
                <a:moveTo>
                  <a:pt x="262" y="117"/>
                </a:moveTo>
                <a:cubicBezTo>
                  <a:pt x="258" y="117"/>
                  <a:pt x="255" y="113"/>
                  <a:pt x="255" y="109"/>
                </a:cubicBezTo>
                <a:cubicBezTo>
                  <a:pt x="255" y="105"/>
                  <a:pt x="258" y="102"/>
                  <a:pt x="262" y="102"/>
                </a:cubicBezTo>
                <a:cubicBezTo>
                  <a:pt x="267" y="102"/>
                  <a:pt x="270" y="105"/>
                  <a:pt x="270" y="109"/>
                </a:cubicBezTo>
                <a:cubicBezTo>
                  <a:pt x="270" y="113"/>
                  <a:pt x="267" y="117"/>
                  <a:pt x="262" y="117"/>
                </a:cubicBezTo>
                <a:close/>
                <a:moveTo>
                  <a:pt x="316" y="109"/>
                </a:moveTo>
                <a:cubicBezTo>
                  <a:pt x="316" y="100"/>
                  <a:pt x="308" y="92"/>
                  <a:pt x="299" y="92"/>
                </a:cubicBezTo>
                <a:cubicBezTo>
                  <a:pt x="290" y="92"/>
                  <a:pt x="282" y="100"/>
                  <a:pt x="282" y="109"/>
                </a:cubicBezTo>
                <a:cubicBezTo>
                  <a:pt x="282" y="118"/>
                  <a:pt x="290" y="126"/>
                  <a:pt x="299" y="126"/>
                </a:cubicBezTo>
                <a:cubicBezTo>
                  <a:pt x="308" y="126"/>
                  <a:pt x="316" y="118"/>
                  <a:pt x="316" y="109"/>
                </a:cubicBezTo>
                <a:close/>
                <a:moveTo>
                  <a:pt x="299" y="117"/>
                </a:moveTo>
                <a:cubicBezTo>
                  <a:pt x="295" y="117"/>
                  <a:pt x="292" y="113"/>
                  <a:pt x="292" y="109"/>
                </a:cubicBezTo>
                <a:cubicBezTo>
                  <a:pt x="292" y="105"/>
                  <a:pt x="295" y="102"/>
                  <a:pt x="299" y="102"/>
                </a:cubicBezTo>
                <a:cubicBezTo>
                  <a:pt x="303" y="102"/>
                  <a:pt x="307" y="105"/>
                  <a:pt x="307" y="109"/>
                </a:cubicBezTo>
                <a:cubicBezTo>
                  <a:pt x="307" y="113"/>
                  <a:pt x="303" y="117"/>
                  <a:pt x="299" y="117"/>
                </a:cubicBezTo>
                <a:close/>
                <a:moveTo>
                  <a:pt x="321" y="216"/>
                </a:moveTo>
                <a:cubicBezTo>
                  <a:pt x="322" y="216"/>
                  <a:pt x="323" y="216"/>
                  <a:pt x="324" y="216"/>
                </a:cubicBezTo>
                <a:cubicBezTo>
                  <a:pt x="325" y="216"/>
                  <a:pt x="326" y="216"/>
                  <a:pt x="327" y="215"/>
                </a:cubicBezTo>
                <a:cubicBezTo>
                  <a:pt x="328" y="214"/>
                  <a:pt x="329" y="212"/>
                  <a:pt x="328" y="210"/>
                </a:cubicBezTo>
                <a:cubicBezTo>
                  <a:pt x="328" y="210"/>
                  <a:pt x="321" y="195"/>
                  <a:pt x="320" y="177"/>
                </a:cubicBezTo>
                <a:cubicBezTo>
                  <a:pt x="354" y="168"/>
                  <a:pt x="378" y="140"/>
                  <a:pt x="378" y="108"/>
                </a:cubicBezTo>
                <a:cubicBezTo>
                  <a:pt x="378" y="69"/>
                  <a:pt x="341" y="37"/>
                  <a:pt x="296" y="37"/>
                </a:cubicBezTo>
                <a:cubicBezTo>
                  <a:pt x="289" y="37"/>
                  <a:pt x="283" y="37"/>
                  <a:pt x="276" y="39"/>
                </a:cubicBezTo>
                <a:cubicBezTo>
                  <a:pt x="262" y="15"/>
                  <a:pt x="234" y="0"/>
                  <a:pt x="203" y="0"/>
                </a:cubicBezTo>
                <a:cubicBezTo>
                  <a:pt x="158" y="0"/>
                  <a:pt x="122" y="32"/>
                  <a:pt x="122" y="71"/>
                </a:cubicBezTo>
                <a:cubicBezTo>
                  <a:pt x="122" y="100"/>
                  <a:pt x="141" y="125"/>
                  <a:pt x="171" y="137"/>
                </a:cubicBezTo>
                <a:cubicBezTo>
                  <a:pt x="169" y="163"/>
                  <a:pt x="154" y="183"/>
                  <a:pt x="154" y="183"/>
                </a:cubicBezTo>
                <a:cubicBezTo>
                  <a:pt x="152" y="185"/>
                  <a:pt x="152" y="188"/>
                  <a:pt x="154" y="189"/>
                </a:cubicBezTo>
                <a:cubicBezTo>
                  <a:pt x="155" y="191"/>
                  <a:pt x="157" y="191"/>
                  <a:pt x="159" y="191"/>
                </a:cubicBezTo>
                <a:cubicBezTo>
                  <a:pt x="184" y="179"/>
                  <a:pt x="200" y="164"/>
                  <a:pt x="208" y="143"/>
                </a:cubicBezTo>
                <a:cubicBezTo>
                  <a:pt x="213" y="142"/>
                  <a:pt x="218" y="142"/>
                  <a:pt x="224" y="141"/>
                </a:cubicBezTo>
                <a:cubicBezTo>
                  <a:pt x="236" y="163"/>
                  <a:pt x="261" y="177"/>
                  <a:pt x="289" y="179"/>
                </a:cubicBezTo>
                <a:cubicBezTo>
                  <a:pt x="295" y="193"/>
                  <a:pt x="306" y="205"/>
                  <a:pt x="321" y="216"/>
                </a:cubicBezTo>
                <a:close/>
                <a:moveTo>
                  <a:pt x="292" y="170"/>
                </a:moveTo>
                <a:cubicBezTo>
                  <a:pt x="265" y="169"/>
                  <a:pt x="241" y="155"/>
                  <a:pt x="230" y="133"/>
                </a:cubicBezTo>
                <a:cubicBezTo>
                  <a:pt x="229" y="131"/>
                  <a:pt x="228" y="130"/>
                  <a:pt x="226" y="130"/>
                </a:cubicBezTo>
                <a:cubicBezTo>
                  <a:pt x="226" y="130"/>
                  <a:pt x="225" y="130"/>
                  <a:pt x="225" y="131"/>
                </a:cubicBezTo>
                <a:cubicBezTo>
                  <a:pt x="218" y="132"/>
                  <a:pt x="211" y="133"/>
                  <a:pt x="204" y="133"/>
                </a:cubicBezTo>
                <a:cubicBezTo>
                  <a:pt x="202" y="133"/>
                  <a:pt x="200" y="135"/>
                  <a:pt x="199" y="137"/>
                </a:cubicBezTo>
                <a:cubicBezTo>
                  <a:pt x="199" y="138"/>
                  <a:pt x="199" y="138"/>
                  <a:pt x="199" y="139"/>
                </a:cubicBezTo>
                <a:cubicBezTo>
                  <a:pt x="194" y="154"/>
                  <a:pt x="185" y="165"/>
                  <a:pt x="170" y="175"/>
                </a:cubicBezTo>
                <a:cubicBezTo>
                  <a:pt x="175" y="165"/>
                  <a:pt x="180" y="150"/>
                  <a:pt x="180" y="134"/>
                </a:cubicBezTo>
                <a:cubicBezTo>
                  <a:pt x="180" y="134"/>
                  <a:pt x="180" y="134"/>
                  <a:pt x="180" y="134"/>
                </a:cubicBezTo>
                <a:cubicBezTo>
                  <a:pt x="180" y="132"/>
                  <a:pt x="179" y="130"/>
                  <a:pt x="177" y="129"/>
                </a:cubicBezTo>
                <a:cubicBezTo>
                  <a:pt x="149" y="120"/>
                  <a:pt x="131" y="97"/>
                  <a:pt x="131" y="71"/>
                </a:cubicBezTo>
                <a:cubicBezTo>
                  <a:pt x="131" y="37"/>
                  <a:pt x="164" y="9"/>
                  <a:pt x="203" y="9"/>
                </a:cubicBezTo>
                <a:cubicBezTo>
                  <a:pt x="232" y="9"/>
                  <a:pt x="258" y="24"/>
                  <a:pt x="269" y="47"/>
                </a:cubicBezTo>
                <a:cubicBezTo>
                  <a:pt x="270" y="48"/>
                  <a:pt x="273" y="49"/>
                  <a:pt x="275" y="49"/>
                </a:cubicBezTo>
                <a:cubicBezTo>
                  <a:pt x="282" y="47"/>
                  <a:pt x="289" y="46"/>
                  <a:pt x="296" y="46"/>
                </a:cubicBezTo>
                <a:cubicBezTo>
                  <a:pt x="336" y="46"/>
                  <a:pt x="368" y="74"/>
                  <a:pt x="368" y="108"/>
                </a:cubicBezTo>
                <a:cubicBezTo>
                  <a:pt x="368" y="137"/>
                  <a:pt x="346" y="162"/>
                  <a:pt x="314" y="169"/>
                </a:cubicBezTo>
                <a:cubicBezTo>
                  <a:pt x="312" y="169"/>
                  <a:pt x="310" y="171"/>
                  <a:pt x="310" y="173"/>
                </a:cubicBezTo>
                <a:cubicBezTo>
                  <a:pt x="311" y="183"/>
                  <a:pt x="312" y="191"/>
                  <a:pt x="314" y="198"/>
                </a:cubicBezTo>
                <a:cubicBezTo>
                  <a:pt x="306" y="190"/>
                  <a:pt x="300" y="182"/>
                  <a:pt x="296" y="173"/>
                </a:cubicBezTo>
                <a:cubicBezTo>
                  <a:pt x="296" y="171"/>
                  <a:pt x="294" y="170"/>
                  <a:pt x="292" y="170"/>
                </a:cubicBezTo>
                <a:close/>
                <a:moveTo>
                  <a:pt x="433" y="312"/>
                </a:moveTo>
                <a:cubicBezTo>
                  <a:pt x="422" y="309"/>
                  <a:pt x="418" y="290"/>
                  <a:pt x="418" y="279"/>
                </a:cubicBezTo>
                <a:cubicBezTo>
                  <a:pt x="429" y="267"/>
                  <a:pt x="436" y="250"/>
                  <a:pt x="436" y="232"/>
                </a:cubicBezTo>
                <a:cubicBezTo>
                  <a:pt x="436" y="195"/>
                  <a:pt x="418" y="171"/>
                  <a:pt x="390" y="171"/>
                </a:cubicBezTo>
                <a:cubicBezTo>
                  <a:pt x="361" y="171"/>
                  <a:pt x="343" y="195"/>
                  <a:pt x="343" y="232"/>
                </a:cubicBezTo>
                <a:cubicBezTo>
                  <a:pt x="343" y="251"/>
                  <a:pt x="351" y="268"/>
                  <a:pt x="362" y="279"/>
                </a:cubicBezTo>
                <a:cubicBezTo>
                  <a:pt x="362" y="293"/>
                  <a:pt x="357" y="308"/>
                  <a:pt x="348" y="311"/>
                </a:cubicBezTo>
                <a:cubicBezTo>
                  <a:pt x="304" y="320"/>
                  <a:pt x="295" y="342"/>
                  <a:pt x="295" y="359"/>
                </a:cubicBezTo>
                <a:cubicBezTo>
                  <a:pt x="295" y="362"/>
                  <a:pt x="297" y="364"/>
                  <a:pt x="299" y="364"/>
                </a:cubicBezTo>
                <a:cubicBezTo>
                  <a:pt x="480" y="364"/>
                  <a:pt x="480" y="364"/>
                  <a:pt x="480" y="364"/>
                </a:cubicBezTo>
                <a:cubicBezTo>
                  <a:pt x="483" y="364"/>
                  <a:pt x="485" y="362"/>
                  <a:pt x="485" y="359"/>
                </a:cubicBezTo>
                <a:cubicBezTo>
                  <a:pt x="485" y="343"/>
                  <a:pt x="476" y="321"/>
                  <a:pt x="433" y="312"/>
                </a:cubicBezTo>
                <a:close/>
                <a:moveTo>
                  <a:pt x="353" y="232"/>
                </a:moveTo>
                <a:cubicBezTo>
                  <a:pt x="353" y="185"/>
                  <a:pt x="381" y="181"/>
                  <a:pt x="390" y="181"/>
                </a:cubicBezTo>
                <a:cubicBezTo>
                  <a:pt x="398" y="181"/>
                  <a:pt x="427" y="185"/>
                  <a:pt x="427" y="232"/>
                </a:cubicBezTo>
                <a:cubicBezTo>
                  <a:pt x="427" y="261"/>
                  <a:pt x="407" y="283"/>
                  <a:pt x="390" y="283"/>
                </a:cubicBezTo>
                <a:cubicBezTo>
                  <a:pt x="372" y="283"/>
                  <a:pt x="353" y="261"/>
                  <a:pt x="353" y="232"/>
                </a:cubicBezTo>
                <a:close/>
                <a:moveTo>
                  <a:pt x="304" y="355"/>
                </a:moveTo>
                <a:cubicBezTo>
                  <a:pt x="307" y="338"/>
                  <a:pt x="322" y="326"/>
                  <a:pt x="350" y="320"/>
                </a:cubicBezTo>
                <a:cubicBezTo>
                  <a:pt x="350" y="320"/>
                  <a:pt x="350" y="320"/>
                  <a:pt x="350" y="320"/>
                </a:cubicBezTo>
                <a:cubicBezTo>
                  <a:pt x="363" y="316"/>
                  <a:pt x="369" y="301"/>
                  <a:pt x="371" y="286"/>
                </a:cubicBezTo>
                <a:cubicBezTo>
                  <a:pt x="377" y="290"/>
                  <a:pt x="383" y="292"/>
                  <a:pt x="390" y="292"/>
                </a:cubicBezTo>
                <a:cubicBezTo>
                  <a:pt x="397" y="292"/>
                  <a:pt x="403" y="290"/>
                  <a:pt x="409" y="286"/>
                </a:cubicBezTo>
                <a:cubicBezTo>
                  <a:pt x="411" y="302"/>
                  <a:pt x="417" y="317"/>
                  <a:pt x="431" y="321"/>
                </a:cubicBezTo>
                <a:cubicBezTo>
                  <a:pt x="431" y="321"/>
                  <a:pt x="431" y="321"/>
                  <a:pt x="431" y="321"/>
                </a:cubicBezTo>
                <a:cubicBezTo>
                  <a:pt x="458" y="326"/>
                  <a:pt x="473" y="338"/>
                  <a:pt x="475" y="355"/>
                </a:cubicBezTo>
                <a:lnTo>
                  <a:pt x="304" y="355"/>
                </a:lnTo>
                <a:close/>
                <a:moveTo>
                  <a:pt x="206" y="57"/>
                </a:moveTo>
                <a:cubicBezTo>
                  <a:pt x="197" y="57"/>
                  <a:pt x="189" y="65"/>
                  <a:pt x="189" y="74"/>
                </a:cubicBezTo>
                <a:cubicBezTo>
                  <a:pt x="189" y="83"/>
                  <a:pt x="197" y="91"/>
                  <a:pt x="206" y="91"/>
                </a:cubicBezTo>
                <a:cubicBezTo>
                  <a:pt x="215" y="91"/>
                  <a:pt x="223" y="83"/>
                  <a:pt x="223" y="74"/>
                </a:cubicBezTo>
                <a:cubicBezTo>
                  <a:pt x="223" y="65"/>
                  <a:pt x="215" y="57"/>
                  <a:pt x="206" y="57"/>
                </a:cubicBezTo>
                <a:close/>
                <a:moveTo>
                  <a:pt x="206" y="81"/>
                </a:moveTo>
                <a:cubicBezTo>
                  <a:pt x="202" y="81"/>
                  <a:pt x="199" y="78"/>
                  <a:pt x="199" y="74"/>
                </a:cubicBezTo>
                <a:cubicBezTo>
                  <a:pt x="199" y="70"/>
                  <a:pt x="202" y="66"/>
                  <a:pt x="206" y="66"/>
                </a:cubicBezTo>
                <a:cubicBezTo>
                  <a:pt x="210" y="66"/>
                  <a:pt x="214" y="70"/>
                  <a:pt x="214" y="74"/>
                </a:cubicBezTo>
                <a:cubicBezTo>
                  <a:pt x="214" y="78"/>
                  <a:pt x="210" y="81"/>
                  <a:pt x="206" y="81"/>
                </a:cubicBezTo>
                <a:close/>
                <a:moveTo>
                  <a:pt x="260" y="74"/>
                </a:moveTo>
                <a:cubicBezTo>
                  <a:pt x="260" y="65"/>
                  <a:pt x="252" y="57"/>
                  <a:pt x="243" y="57"/>
                </a:cubicBezTo>
                <a:cubicBezTo>
                  <a:pt x="234" y="57"/>
                  <a:pt x="226" y="65"/>
                  <a:pt x="226" y="74"/>
                </a:cubicBezTo>
                <a:cubicBezTo>
                  <a:pt x="226" y="83"/>
                  <a:pt x="234" y="91"/>
                  <a:pt x="243" y="91"/>
                </a:cubicBezTo>
                <a:cubicBezTo>
                  <a:pt x="252" y="91"/>
                  <a:pt x="260" y="83"/>
                  <a:pt x="260" y="74"/>
                </a:cubicBezTo>
                <a:close/>
                <a:moveTo>
                  <a:pt x="243" y="81"/>
                </a:moveTo>
                <a:cubicBezTo>
                  <a:pt x="239" y="81"/>
                  <a:pt x="236" y="78"/>
                  <a:pt x="236" y="74"/>
                </a:cubicBezTo>
                <a:cubicBezTo>
                  <a:pt x="236" y="70"/>
                  <a:pt x="239" y="66"/>
                  <a:pt x="243" y="66"/>
                </a:cubicBezTo>
                <a:cubicBezTo>
                  <a:pt x="247" y="66"/>
                  <a:pt x="250" y="70"/>
                  <a:pt x="250" y="74"/>
                </a:cubicBezTo>
                <a:cubicBezTo>
                  <a:pt x="250" y="78"/>
                  <a:pt x="247" y="81"/>
                  <a:pt x="243" y="81"/>
                </a:cubicBezTo>
                <a:close/>
                <a:moveTo>
                  <a:pt x="336" y="126"/>
                </a:moveTo>
                <a:cubicBezTo>
                  <a:pt x="345" y="126"/>
                  <a:pt x="353" y="118"/>
                  <a:pt x="353" y="109"/>
                </a:cubicBezTo>
                <a:cubicBezTo>
                  <a:pt x="353" y="100"/>
                  <a:pt x="345" y="92"/>
                  <a:pt x="336" y="92"/>
                </a:cubicBezTo>
                <a:cubicBezTo>
                  <a:pt x="327" y="92"/>
                  <a:pt x="319" y="100"/>
                  <a:pt x="319" y="109"/>
                </a:cubicBezTo>
                <a:cubicBezTo>
                  <a:pt x="319" y="118"/>
                  <a:pt x="327" y="126"/>
                  <a:pt x="336" y="126"/>
                </a:cubicBezTo>
                <a:close/>
                <a:moveTo>
                  <a:pt x="336" y="102"/>
                </a:moveTo>
                <a:cubicBezTo>
                  <a:pt x="340" y="102"/>
                  <a:pt x="343" y="105"/>
                  <a:pt x="343" y="109"/>
                </a:cubicBezTo>
                <a:cubicBezTo>
                  <a:pt x="343" y="113"/>
                  <a:pt x="340" y="117"/>
                  <a:pt x="336" y="117"/>
                </a:cubicBezTo>
                <a:cubicBezTo>
                  <a:pt x="332" y="117"/>
                  <a:pt x="329" y="113"/>
                  <a:pt x="329" y="109"/>
                </a:cubicBezTo>
                <a:cubicBezTo>
                  <a:pt x="329" y="105"/>
                  <a:pt x="332" y="102"/>
                  <a:pt x="336" y="1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reeform 149"/>
          <p:cNvSpPr>
            <a:spLocks noEditPoints="1"/>
          </p:cNvSpPr>
          <p:nvPr/>
        </p:nvSpPr>
        <p:spPr bwMode="auto">
          <a:xfrm>
            <a:off x="2918113" y="2093084"/>
            <a:ext cx="159837" cy="176695"/>
          </a:xfrm>
          <a:custGeom>
            <a:avLst/>
            <a:gdLst>
              <a:gd name="T0" fmla="*/ 463 w 467"/>
              <a:gd name="T1" fmla="*/ 291 h 569"/>
              <a:gd name="T2" fmla="*/ 452 w 467"/>
              <a:gd name="T3" fmla="*/ 291 h 569"/>
              <a:gd name="T4" fmla="*/ 359 w 467"/>
              <a:gd name="T5" fmla="*/ 291 h 569"/>
              <a:gd name="T6" fmla="*/ 348 w 467"/>
              <a:gd name="T7" fmla="*/ 291 h 569"/>
              <a:gd name="T8" fmla="*/ 394 w 467"/>
              <a:gd name="T9" fmla="*/ 233 h 569"/>
              <a:gd name="T10" fmla="*/ 348 w 467"/>
              <a:gd name="T11" fmla="*/ 176 h 569"/>
              <a:gd name="T12" fmla="*/ 406 w 467"/>
              <a:gd name="T13" fmla="*/ 222 h 569"/>
              <a:gd name="T14" fmla="*/ 463 w 467"/>
              <a:gd name="T15" fmla="*/ 176 h 569"/>
              <a:gd name="T16" fmla="*/ 417 w 467"/>
              <a:gd name="T17" fmla="*/ 233 h 569"/>
              <a:gd name="T18" fmla="*/ 340 w 467"/>
              <a:gd name="T19" fmla="*/ 3 h 569"/>
              <a:gd name="T20" fmla="*/ 282 w 467"/>
              <a:gd name="T21" fmla="*/ 50 h 569"/>
              <a:gd name="T22" fmla="*/ 224 w 467"/>
              <a:gd name="T23" fmla="*/ 3 h 569"/>
              <a:gd name="T24" fmla="*/ 271 w 467"/>
              <a:gd name="T25" fmla="*/ 61 h 569"/>
              <a:gd name="T26" fmla="*/ 224 w 467"/>
              <a:gd name="T27" fmla="*/ 119 h 569"/>
              <a:gd name="T28" fmla="*/ 236 w 467"/>
              <a:gd name="T29" fmla="*/ 119 h 569"/>
              <a:gd name="T30" fmla="*/ 328 w 467"/>
              <a:gd name="T31" fmla="*/ 119 h 569"/>
              <a:gd name="T32" fmla="*/ 340 w 467"/>
              <a:gd name="T33" fmla="*/ 119 h 569"/>
              <a:gd name="T34" fmla="*/ 293 w 467"/>
              <a:gd name="T35" fmla="*/ 61 h 569"/>
              <a:gd name="T36" fmla="*/ 340 w 467"/>
              <a:gd name="T37" fmla="*/ 3 h 569"/>
              <a:gd name="T38" fmla="*/ 108 w 467"/>
              <a:gd name="T39" fmla="*/ 348 h 569"/>
              <a:gd name="T40" fmla="*/ 15 w 467"/>
              <a:gd name="T41" fmla="*/ 348 h 569"/>
              <a:gd name="T42" fmla="*/ 3 w 467"/>
              <a:gd name="T43" fmla="*/ 359 h 569"/>
              <a:gd name="T44" fmla="*/ 3 w 467"/>
              <a:gd name="T45" fmla="*/ 452 h 569"/>
              <a:gd name="T46" fmla="*/ 9 w 467"/>
              <a:gd name="T47" fmla="*/ 466 h 569"/>
              <a:gd name="T48" fmla="*/ 61 w 467"/>
              <a:gd name="T49" fmla="*/ 417 h 569"/>
              <a:gd name="T50" fmla="*/ 113 w 467"/>
              <a:gd name="T51" fmla="*/ 466 h 569"/>
              <a:gd name="T52" fmla="*/ 119 w 467"/>
              <a:gd name="T53" fmla="*/ 452 h 569"/>
              <a:gd name="T54" fmla="*/ 119 w 467"/>
              <a:gd name="T55" fmla="*/ 359 h 569"/>
              <a:gd name="T56" fmla="*/ 332 w 467"/>
              <a:gd name="T57" fmla="*/ 509 h 569"/>
              <a:gd name="T58" fmla="*/ 212 w 467"/>
              <a:gd name="T59" fmla="*/ 509 h 569"/>
              <a:gd name="T60" fmla="*/ 264 w 467"/>
              <a:gd name="T61" fmla="*/ 374 h 569"/>
              <a:gd name="T62" fmla="*/ 42 w 467"/>
              <a:gd name="T63" fmla="*/ 254 h 569"/>
              <a:gd name="T64" fmla="*/ 26 w 467"/>
              <a:gd name="T65" fmla="*/ 254 h 569"/>
              <a:gd name="T66" fmla="*/ 26 w 467"/>
              <a:gd name="T67" fmla="*/ 131 h 569"/>
              <a:gd name="T68" fmla="*/ 27 w 467"/>
              <a:gd name="T69" fmla="*/ 130 h 569"/>
              <a:gd name="T70" fmla="*/ 28 w 467"/>
              <a:gd name="T71" fmla="*/ 128 h 569"/>
              <a:gd name="T72" fmla="*/ 30 w 467"/>
              <a:gd name="T73" fmla="*/ 126 h 569"/>
              <a:gd name="T74" fmla="*/ 32 w 467"/>
              <a:gd name="T75" fmla="*/ 125 h 569"/>
              <a:gd name="T76" fmla="*/ 34 w 467"/>
              <a:gd name="T77" fmla="*/ 125 h 569"/>
              <a:gd name="T78" fmla="*/ 34 w 467"/>
              <a:gd name="T79" fmla="*/ 125 h 569"/>
              <a:gd name="T80" fmla="*/ 34 w 467"/>
              <a:gd name="T81" fmla="*/ 125 h 569"/>
              <a:gd name="T82" fmla="*/ 163 w 467"/>
              <a:gd name="T83" fmla="*/ 133 h 569"/>
              <a:gd name="T84" fmla="*/ 53 w 467"/>
              <a:gd name="T85" fmla="*/ 141 h 569"/>
              <a:gd name="T86" fmla="*/ 280 w 467"/>
              <a:gd name="T87" fmla="*/ 371 h 569"/>
              <a:gd name="T88" fmla="*/ 332 w 467"/>
              <a:gd name="T89" fmla="*/ 509 h 569"/>
              <a:gd name="T90" fmla="*/ 272 w 467"/>
              <a:gd name="T91" fmla="*/ 466 h 569"/>
              <a:gd name="T92" fmla="*/ 272 w 467"/>
              <a:gd name="T93" fmla="*/ 553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7" h="569">
                <a:moveTo>
                  <a:pt x="463" y="280"/>
                </a:moveTo>
                <a:cubicBezTo>
                  <a:pt x="467" y="283"/>
                  <a:pt x="467" y="288"/>
                  <a:pt x="463" y="291"/>
                </a:cubicBezTo>
                <a:cubicBezTo>
                  <a:pt x="462" y="293"/>
                  <a:pt x="460" y="294"/>
                  <a:pt x="458" y="294"/>
                </a:cubicBezTo>
                <a:cubicBezTo>
                  <a:pt x="456" y="294"/>
                  <a:pt x="454" y="293"/>
                  <a:pt x="452" y="291"/>
                </a:cubicBezTo>
                <a:cubicBezTo>
                  <a:pt x="406" y="245"/>
                  <a:pt x="406" y="245"/>
                  <a:pt x="406" y="245"/>
                </a:cubicBezTo>
                <a:cubicBezTo>
                  <a:pt x="359" y="291"/>
                  <a:pt x="359" y="291"/>
                  <a:pt x="359" y="291"/>
                </a:cubicBezTo>
                <a:cubicBezTo>
                  <a:pt x="358" y="293"/>
                  <a:pt x="356" y="294"/>
                  <a:pt x="354" y="294"/>
                </a:cubicBezTo>
                <a:cubicBezTo>
                  <a:pt x="352" y="294"/>
                  <a:pt x="349" y="293"/>
                  <a:pt x="348" y="291"/>
                </a:cubicBezTo>
                <a:cubicBezTo>
                  <a:pt x="345" y="288"/>
                  <a:pt x="345" y="283"/>
                  <a:pt x="348" y="280"/>
                </a:cubicBezTo>
                <a:cubicBezTo>
                  <a:pt x="394" y="233"/>
                  <a:pt x="394" y="233"/>
                  <a:pt x="394" y="233"/>
                </a:cubicBezTo>
                <a:cubicBezTo>
                  <a:pt x="348" y="187"/>
                  <a:pt x="348" y="187"/>
                  <a:pt x="348" y="187"/>
                </a:cubicBezTo>
                <a:cubicBezTo>
                  <a:pt x="345" y="184"/>
                  <a:pt x="345" y="179"/>
                  <a:pt x="348" y="176"/>
                </a:cubicBezTo>
                <a:cubicBezTo>
                  <a:pt x="351" y="173"/>
                  <a:pt x="356" y="173"/>
                  <a:pt x="359" y="176"/>
                </a:cubicBezTo>
                <a:cubicBezTo>
                  <a:pt x="406" y="222"/>
                  <a:pt x="406" y="222"/>
                  <a:pt x="406" y="222"/>
                </a:cubicBezTo>
                <a:cubicBezTo>
                  <a:pt x="452" y="176"/>
                  <a:pt x="452" y="176"/>
                  <a:pt x="452" y="176"/>
                </a:cubicBezTo>
                <a:cubicBezTo>
                  <a:pt x="455" y="173"/>
                  <a:pt x="460" y="173"/>
                  <a:pt x="463" y="176"/>
                </a:cubicBezTo>
                <a:cubicBezTo>
                  <a:pt x="467" y="179"/>
                  <a:pt x="467" y="184"/>
                  <a:pt x="463" y="187"/>
                </a:cubicBezTo>
                <a:cubicBezTo>
                  <a:pt x="417" y="233"/>
                  <a:pt x="417" y="233"/>
                  <a:pt x="417" y="233"/>
                </a:cubicBezTo>
                <a:lnTo>
                  <a:pt x="463" y="280"/>
                </a:lnTo>
                <a:close/>
                <a:moveTo>
                  <a:pt x="340" y="3"/>
                </a:moveTo>
                <a:cubicBezTo>
                  <a:pt x="337" y="0"/>
                  <a:pt x="332" y="0"/>
                  <a:pt x="328" y="3"/>
                </a:cubicBezTo>
                <a:cubicBezTo>
                  <a:pt x="282" y="50"/>
                  <a:pt x="282" y="50"/>
                  <a:pt x="282" y="50"/>
                </a:cubicBezTo>
                <a:cubicBezTo>
                  <a:pt x="236" y="3"/>
                  <a:pt x="236" y="3"/>
                  <a:pt x="236" y="3"/>
                </a:cubicBezTo>
                <a:cubicBezTo>
                  <a:pt x="232" y="0"/>
                  <a:pt x="227" y="0"/>
                  <a:pt x="224" y="3"/>
                </a:cubicBezTo>
                <a:cubicBezTo>
                  <a:pt x="221" y="6"/>
                  <a:pt x="221" y="12"/>
                  <a:pt x="224" y="15"/>
                </a:cubicBezTo>
                <a:cubicBezTo>
                  <a:pt x="271" y="61"/>
                  <a:pt x="271" y="61"/>
                  <a:pt x="271" y="61"/>
                </a:cubicBezTo>
                <a:cubicBezTo>
                  <a:pt x="224" y="108"/>
                  <a:pt x="224" y="108"/>
                  <a:pt x="224" y="108"/>
                </a:cubicBezTo>
                <a:cubicBezTo>
                  <a:pt x="221" y="111"/>
                  <a:pt x="221" y="116"/>
                  <a:pt x="224" y="119"/>
                </a:cubicBezTo>
                <a:cubicBezTo>
                  <a:pt x="226" y="120"/>
                  <a:pt x="228" y="121"/>
                  <a:pt x="230" y="121"/>
                </a:cubicBezTo>
                <a:cubicBezTo>
                  <a:pt x="232" y="121"/>
                  <a:pt x="234" y="120"/>
                  <a:pt x="236" y="119"/>
                </a:cubicBezTo>
                <a:cubicBezTo>
                  <a:pt x="282" y="72"/>
                  <a:pt x="282" y="72"/>
                  <a:pt x="282" y="72"/>
                </a:cubicBezTo>
                <a:cubicBezTo>
                  <a:pt x="328" y="119"/>
                  <a:pt x="328" y="119"/>
                  <a:pt x="328" y="119"/>
                </a:cubicBezTo>
                <a:cubicBezTo>
                  <a:pt x="330" y="120"/>
                  <a:pt x="332" y="121"/>
                  <a:pt x="334" y="121"/>
                </a:cubicBezTo>
                <a:cubicBezTo>
                  <a:pt x="336" y="121"/>
                  <a:pt x="338" y="120"/>
                  <a:pt x="340" y="119"/>
                </a:cubicBezTo>
                <a:cubicBezTo>
                  <a:pt x="343" y="116"/>
                  <a:pt x="343" y="111"/>
                  <a:pt x="340" y="108"/>
                </a:cubicBezTo>
                <a:cubicBezTo>
                  <a:pt x="293" y="61"/>
                  <a:pt x="293" y="61"/>
                  <a:pt x="293" y="61"/>
                </a:cubicBezTo>
                <a:cubicBezTo>
                  <a:pt x="340" y="15"/>
                  <a:pt x="340" y="15"/>
                  <a:pt x="340" y="15"/>
                </a:cubicBezTo>
                <a:cubicBezTo>
                  <a:pt x="343" y="12"/>
                  <a:pt x="343" y="6"/>
                  <a:pt x="340" y="3"/>
                </a:cubicBezTo>
                <a:close/>
                <a:moveTo>
                  <a:pt x="119" y="348"/>
                </a:moveTo>
                <a:cubicBezTo>
                  <a:pt x="116" y="345"/>
                  <a:pt x="111" y="345"/>
                  <a:pt x="108" y="348"/>
                </a:cubicBezTo>
                <a:cubicBezTo>
                  <a:pt x="61" y="394"/>
                  <a:pt x="61" y="394"/>
                  <a:pt x="61" y="394"/>
                </a:cubicBezTo>
                <a:cubicBezTo>
                  <a:pt x="15" y="348"/>
                  <a:pt x="15" y="348"/>
                  <a:pt x="15" y="348"/>
                </a:cubicBezTo>
                <a:cubicBezTo>
                  <a:pt x="11" y="345"/>
                  <a:pt x="6" y="345"/>
                  <a:pt x="3" y="348"/>
                </a:cubicBezTo>
                <a:cubicBezTo>
                  <a:pt x="0" y="351"/>
                  <a:pt x="0" y="356"/>
                  <a:pt x="3" y="359"/>
                </a:cubicBezTo>
                <a:cubicBezTo>
                  <a:pt x="50" y="406"/>
                  <a:pt x="50" y="406"/>
                  <a:pt x="50" y="406"/>
                </a:cubicBezTo>
                <a:cubicBezTo>
                  <a:pt x="3" y="452"/>
                  <a:pt x="3" y="452"/>
                  <a:pt x="3" y="452"/>
                </a:cubicBezTo>
                <a:cubicBezTo>
                  <a:pt x="0" y="455"/>
                  <a:pt x="0" y="460"/>
                  <a:pt x="3" y="463"/>
                </a:cubicBezTo>
                <a:cubicBezTo>
                  <a:pt x="5" y="465"/>
                  <a:pt x="7" y="466"/>
                  <a:pt x="9" y="466"/>
                </a:cubicBezTo>
                <a:cubicBezTo>
                  <a:pt x="11" y="466"/>
                  <a:pt x="13" y="465"/>
                  <a:pt x="15" y="463"/>
                </a:cubicBezTo>
                <a:cubicBezTo>
                  <a:pt x="61" y="417"/>
                  <a:pt x="61" y="417"/>
                  <a:pt x="61" y="417"/>
                </a:cubicBezTo>
                <a:cubicBezTo>
                  <a:pt x="108" y="463"/>
                  <a:pt x="108" y="463"/>
                  <a:pt x="108" y="463"/>
                </a:cubicBezTo>
                <a:cubicBezTo>
                  <a:pt x="109" y="465"/>
                  <a:pt x="111" y="466"/>
                  <a:pt x="113" y="466"/>
                </a:cubicBezTo>
                <a:cubicBezTo>
                  <a:pt x="115" y="466"/>
                  <a:pt x="117" y="465"/>
                  <a:pt x="119" y="463"/>
                </a:cubicBezTo>
                <a:cubicBezTo>
                  <a:pt x="122" y="460"/>
                  <a:pt x="122" y="455"/>
                  <a:pt x="119" y="452"/>
                </a:cubicBezTo>
                <a:cubicBezTo>
                  <a:pt x="72" y="406"/>
                  <a:pt x="72" y="406"/>
                  <a:pt x="72" y="406"/>
                </a:cubicBezTo>
                <a:cubicBezTo>
                  <a:pt x="119" y="359"/>
                  <a:pt x="119" y="359"/>
                  <a:pt x="119" y="359"/>
                </a:cubicBezTo>
                <a:cubicBezTo>
                  <a:pt x="122" y="356"/>
                  <a:pt x="122" y="351"/>
                  <a:pt x="119" y="348"/>
                </a:cubicBezTo>
                <a:close/>
                <a:moveTo>
                  <a:pt x="332" y="509"/>
                </a:moveTo>
                <a:cubicBezTo>
                  <a:pt x="332" y="542"/>
                  <a:pt x="305" y="569"/>
                  <a:pt x="272" y="569"/>
                </a:cubicBezTo>
                <a:cubicBezTo>
                  <a:pt x="239" y="569"/>
                  <a:pt x="212" y="542"/>
                  <a:pt x="212" y="509"/>
                </a:cubicBezTo>
                <a:cubicBezTo>
                  <a:pt x="212" y="479"/>
                  <a:pt x="235" y="454"/>
                  <a:pt x="264" y="450"/>
                </a:cubicBezTo>
                <a:cubicBezTo>
                  <a:pt x="264" y="374"/>
                  <a:pt x="264" y="374"/>
                  <a:pt x="264" y="374"/>
                </a:cubicBezTo>
                <a:cubicBezTo>
                  <a:pt x="42" y="152"/>
                  <a:pt x="42" y="152"/>
                  <a:pt x="42" y="152"/>
                </a:cubicBezTo>
                <a:cubicBezTo>
                  <a:pt x="42" y="254"/>
                  <a:pt x="42" y="254"/>
                  <a:pt x="42" y="254"/>
                </a:cubicBezTo>
                <a:cubicBezTo>
                  <a:pt x="42" y="258"/>
                  <a:pt x="39" y="262"/>
                  <a:pt x="34" y="262"/>
                </a:cubicBezTo>
                <a:cubicBezTo>
                  <a:pt x="30" y="262"/>
                  <a:pt x="26" y="258"/>
                  <a:pt x="26" y="254"/>
                </a:cubicBezTo>
                <a:cubicBezTo>
                  <a:pt x="26" y="133"/>
                  <a:pt x="26" y="133"/>
                  <a:pt x="26" y="133"/>
                </a:cubicBezTo>
                <a:cubicBezTo>
                  <a:pt x="26" y="132"/>
                  <a:pt x="26" y="132"/>
                  <a:pt x="26" y="131"/>
                </a:cubicBezTo>
                <a:cubicBezTo>
                  <a:pt x="26" y="131"/>
                  <a:pt x="26" y="131"/>
                  <a:pt x="27" y="131"/>
                </a:cubicBezTo>
                <a:cubicBezTo>
                  <a:pt x="27" y="130"/>
                  <a:pt x="27" y="130"/>
                  <a:pt x="27" y="130"/>
                </a:cubicBezTo>
                <a:cubicBezTo>
                  <a:pt x="27" y="130"/>
                  <a:pt x="27" y="129"/>
                  <a:pt x="27" y="129"/>
                </a:cubicBezTo>
                <a:cubicBezTo>
                  <a:pt x="27" y="129"/>
                  <a:pt x="27" y="129"/>
                  <a:pt x="28" y="128"/>
                </a:cubicBezTo>
                <a:cubicBezTo>
                  <a:pt x="28" y="128"/>
                  <a:pt x="29" y="127"/>
                  <a:pt x="30" y="126"/>
                </a:cubicBezTo>
                <a:cubicBezTo>
                  <a:pt x="30" y="126"/>
                  <a:pt x="30" y="126"/>
                  <a:pt x="30" y="126"/>
                </a:cubicBezTo>
                <a:cubicBezTo>
                  <a:pt x="31" y="126"/>
                  <a:pt x="31" y="126"/>
                  <a:pt x="31" y="126"/>
                </a:cubicBezTo>
                <a:cubicBezTo>
                  <a:pt x="31" y="125"/>
                  <a:pt x="32" y="125"/>
                  <a:pt x="32" y="125"/>
                </a:cubicBezTo>
                <a:cubicBezTo>
                  <a:pt x="32" y="125"/>
                  <a:pt x="32" y="125"/>
                  <a:pt x="33" y="125"/>
                </a:cubicBezTo>
                <a:cubicBezTo>
                  <a:pt x="33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155" y="125"/>
                  <a:pt x="155" y="125"/>
                  <a:pt x="155" y="125"/>
                </a:cubicBezTo>
                <a:cubicBezTo>
                  <a:pt x="159" y="125"/>
                  <a:pt x="163" y="129"/>
                  <a:pt x="163" y="133"/>
                </a:cubicBezTo>
                <a:cubicBezTo>
                  <a:pt x="163" y="137"/>
                  <a:pt x="159" y="141"/>
                  <a:pt x="155" y="141"/>
                </a:cubicBezTo>
                <a:cubicBezTo>
                  <a:pt x="53" y="141"/>
                  <a:pt x="53" y="141"/>
                  <a:pt x="53" y="141"/>
                </a:cubicBezTo>
                <a:cubicBezTo>
                  <a:pt x="278" y="365"/>
                  <a:pt x="278" y="365"/>
                  <a:pt x="278" y="365"/>
                </a:cubicBezTo>
                <a:cubicBezTo>
                  <a:pt x="279" y="367"/>
                  <a:pt x="280" y="369"/>
                  <a:pt x="280" y="371"/>
                </a:cubicBezTo>
                <a:cubicBezTo>
                  <a:pt x="280" y="450"/>
                  <a:pt x="280" y="450"/>
                  <a:pt x="280" y="450"/>
                </a:cubicBezTo>
                <a:cubicBezTo>
                  <a:pt x="309" y="454"/>
                  <a:pt x="332" y="479"/>
                  <a:pt x="332" y="509"/>
                </a:cubicBezTo>
                <a:close/>
                <a:moveTo>
                  <a:pt x="316" y="509"/>
                </a:moveTo>
                <a:cubicBezTo>
                  <a:pt x="316" y="485"/>
                  <a:pt x="296" y="466"/>
                  <a:pt x="272" y="466"/>
                </a:cubicBezTo>
                <a:cubicBezTo>
                  <a:pt x="248" y="466"/>
                  <a:pt x="228" y="485"/>
                  <a:pt x="228" y="509"/>
                </a:cubicBezTo>
                <a:cubicBezTo>
                  <a:pt x="228" y="533"/>
                  <a:pt x="248" y="553"/>
                  <a:pt x="272" y="553"/>
                </a:cubicBezTo>
                <a:cubicBezTo>
                  <a:pt x="296" y="553"/>
                  <a:pt x="316" y="533"/>
                  <a:pt x="316" y="5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val 12"/>
          <p:cNvSpPr>
            <a:spLocks noChangeArrowheads="1"/>
          </p:cNvSpPr>
          <p:nvPr/>
        </p:nvSpPr>
        <p:spPr bwMode="auto">
          <a:xfrm>
            <a:off x="2113324" y="3083806"/>
            <a:ext cx="310158" cy="324889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Freeform 93"/>
          <p:cNvSpPr>
            <a:spLocks noEditPoints="1"/>
          </p:cNvSpPr>
          <p:nvPr/>
        </p:nvSpPr>
        <p:spPr bwMode="auto">
          <a:xfrm>
            <a:off x="2196420" y="3128371"/>
            <a:ext cx="157436" cy="226589"/>
          </a:xfrm>
          <a:custGeom>
            <a:avLst/>
            <a:gdLst>
              <a:gd name="T0" fmla="*/ 486 w 486"/>
              <a:gd name="T1" fmla="*/ 163 h 630"/>
              <a:gd name="T2" fmla="*/ 485 w 486"/>
              <a:gd name="T3" fmla="*/ 161 h 630"/>
              <a:gd name="T4" fmla="*/ 484 w 486"/>
              <a:gd name="T5" fmla="*/ 160 h 630"/>
              <a:gd name="T6" fmla="*/ 326 w 486"/>
              <a:gd name="T7" fmla="*/ 2 h 630"/>
              <a:gd name="T8" fmla="*/ 325 w 486"/>
              <a:gd name="T9" fmla="*/ 1 h 630"/>
              <a:gd name="T10" fmla="*/ 323 w 486"/>
              <a:gd name="T11" fmla="*/ 1 h 630"/>
              <a:gd name="T12" fmla="*/ 122 w 486"/>
              <a:gd name="T13" fmla="*/ 0 h 630"/>
              <a:gd name="T14" fmla="*/ 115 w 486"/>
              <a:gd name="T15" fmla="*/ 137 h 630"/>
              <a:gd name="T16" fmla="*/ 0 w 486"/>
              <a:gd name="T17" fmla="*/ 144 h 630"/>
              <a:gd name="T18" fmla="*/ 7 w 486"/>
              <a:gd name="T19" fmla="*/ 630 h 630"/>
              <a:gd name="T20" fmla="*/ 372 w 486"/>
              <a:gd name="T21" fmla="*/ 623 h 630"/>
              <a:gd name="T22" fmla="*/ 479 w 486"/>
              <a:gd name="T23" fmla="*/ 493 h 630"/>
              <a:gd name="T24" fmla="*/ 486 w 486"/>
              <a:gd name="T25" fmla="*/ 165 h 630"/>
              <a:gd name="T26" fmla="*/ 329 w 486"/>
              <a:gd name="T27" fmla="*/ 24 h 630"/>
              <a:gd name="T28" fmla="*/ 329 w 486"/>
              <a:gd name="T29" fmla="*/ 158 h 630"/>
              <a:gd name="T30" fmla="*/ 358 w 486"/>
              <a:gd name="T31" fmla="*/ 616 h 630"/>
              <a:gd name="T32" fmla="*/ 14 w 486"/>
              <a:gd name="T33" fmla="*/ 151 h 630"/>
              <a:gd name="T34" fmla="*/ 200 w 486"/>
              <a:gd name="T35" fmla="*/ 302 h 630"/>
              <a:gd name="T36" fmla="*/ 358 w 486"/>
              <a:gd name="T37" fmla="*/ 309 h 630"/>
              <a:gd name="T38" fmla="*/ 348 w 486"/>
              <a:gd name="T39" fmla="*/ 295 h 630"/>
              <a:gd name="T40" fmla="*/ 214 w 486"/>
              <a:gd name="T41" fmla="*/ 161 h 630"/>
              <a:gd name="T42" fmla="*/ 372 w 486"/>
              <a:gd name="T43" fmla="*/ 479 h 630"/>
              <a:gd name="T44" fmla="*/ 372 w 486"/>
              <a:gd name="T45" fmla="*/ 301 h 630"/>
              <a:gd name="T46" fmla="*/ 371 w 486"/>
              <a:gd name="T47" fmla="*/ 299 h 630"/>
              <a:gd name="T48" fmla="*/ 371 w 486"/>
              <a:gd name="T49" fmla="*/ 298 h 630"/>
              <a:gd name="T50" fmla="*/ 212 w 486"/>
              <a:gd name="T51" fmla="*/ 139 h 630"/>
              <a:gd name="T52" fmla="*/ 211 w 486"/>
              <a:gd name="T53" fmla="*/ 138 h 630"/>
              <a:gd name="T54" fmla="*/ 210 w 486"/>
              <a:gd name="T55" fmla="*/ 138 h 630"/>
              <a:gd name="T56" fmla="*/ 207 w 486"/>
              <a:gd name="T57" fmla="*/ 137 h 630"/>
              <a:gd name="T58" fmla="*/ 129 w 486"/>
              <a:gd name="T59" fmla="*/ 14 h 630"/>
              <a:gd name="T60" fmla="*/ 315 w 486"/>
              <a:gd name="T61" fmla="*/ 165 h 630"/>
              <a:gd name="T62" fmla="*/ 472 w 486"/>
              <a:gd name="T63" fmla="*/ 172 h 630"/>
              <a:gd name="T64" fmla="*/ 372 w 486"/>
              <a:gd name="T65" fmla="*/ 479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6" h="630">
                <a:moveTo>
                  <a:pt x="486" y="164"/>
                </a:moveTo>
                <a:cubicBezTo>
                  <a:pt x="486" y="163"/>
                  <a:pt x="486" y="163"/>
                  <a:pt x="486" y="163"/>
                </a:cubicBezTo>
                <a:cubicBezTo>
                  <a:pt x="486" y="162"/>
                  <a:pt x="486" y="162"/>
                  <a:pt x="486" y="162"/>
                </a:cubicBezTo>
                <a:cubicBezTo>
                  <a:pt x="486" y="162"/>
                  <a:pt x="486" y="162"/>
                  <a:pt x="485" y="161"/>
                </a:cubicBezTo>
                <a:cubicBezTo>
                  <a:pt x="485" y="161"/>
                  <a:pt x="485" y="161"/>
                  <a:pt x="485" y="161"/>
                </a:cubicBezTo>
                <a:cubicBezTo>
                  <a:pt x="485" y="161"/>
                  <a:pt x="485" y="160"/>
                  <a:pt x="484" y="160"/>
                </a:cubicBezTo>
                <a:cubicBezTo>
                  <a:pt x="327" y="2"/>
                  <a:pt x="327" y="2"/>
                  <a:pt x="327" y="2"/>
                </a:cubicBezTo>
                <a:cubicBezTo>
                  <a:pt x="327" y="2"/>
                  <a:pt x="326" y="2"/>
                  <a:pt x="326" y="2"/>
                </a:cubicBezTo>
                <a:cubicBezTo>
                  <a:pt x="326" y="2"/>
                  <a:pt x="326" y="2"/>
                  <a:pt x="326" y="1"/>
                </a:cubicBezTo>
                <a:cubicBezTo>
                  <a:pt x="325" y="1"/>
                  <a:pt x="325" y="1"/>
                  <a:pt x="325" y="1"/>
                </a:cubicBezTo>
                <a:cubicBezTo>
                  <a:pt x="324" y="1"/>
                  <a:pt x="324" y="1"/>
                  <a:pt x="324" y="1"/>
                </a:cubicBezTo>
                <a:cubicBezTo>
                  <a:pt x="324" y="1"/>
                  <a:pt x="324" y="1"/>
                  <a:pt x="323" y="1"/>
                </a:cubicBezTo>
                <a:cubicBezTo>
                  <a:pt x="323" y="0"/>
                  <a:pt x="322" y="0"/>
                  <a:pt x="322" y="0"/>
                </a:cubicBezTo>
                <a:cubicBezTo>
                  <a:pt x="122" y="0"/>
                  <a:pt x="122" y="0"/>
                  <a:pt x="122" y="0"/>
                </a:cubicBezTo>
                <a:cubicBezTo>
                  <a:pt x="118" y="0"/>
                  <a:pt x="115" y="4"/>
                  <a:pt x="115" y="7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7" y="137"/>
                  <a:pt x="7" y="137"/>
                  <a:pt x="7" y="137"/>
                </a:cubicBezTo>
                <a:cubicBezTo>
                  <a:pt x="3" y="137"/>
                  <a:pt x="0" y="141"/>
                  <a:pt x="0" y="144"/>
                </a:cubicBezTo>
                <a:cubicBezTo>
                  <a:pt x="0" y="623"/>
                  <a:pt x="0" y="623"/>
                  <a:pt x="0" y="623"/>
                </a:cubicBezTo>
                <a:cubicBezTo>
                  <a:pt x="0" y="626"/>
                  <a:pt x="3" y="630"/>
                  <a:pt x="7" y="630"/>
                </a:cubicBezTo>
                <a:cubicBezTo>
                  <a:pt x="365" y="630"/>
                  <a:pt x="365" y="630"/>
                  <a:pt x="365" y="630"/>
                </a:cubicBezTo>
                <a:cubicBezTo>
                  <a:pt x="369" y="630"/>
                  <a:pt x="372" y="626"/>
                  <a:pt x="372" y="623"/>
                </a:cubicBezTo>
                <a:cubicBezTo>
                  <a:pt x="372" y="493"/>
                  <a:pt x="372" y="493"/>
                  <a:pt x="372" y="493"/>
                </a:cubicBezTo>
                <a:cubicBezTo>
                  <a:pt x="479" y="493"/>
                  <a:pt x="479" y="493"/>
                  <a:pt x="479" y="493"/>
                </a:cubicBezTo>
                <a:cubicBezTo>
                  <a:pt x="483" y="493"/>
                  <a:pt x="486" y="489"/>
                  <a:pt x="486" y="486"/>
                </a:cubicBezTo>
                <a:cubicBezTo>
                  <a:pt x="486" y="165"/>
                  <a:pt x="486" y="165"/>
                  <a:pt x="486" y="165"/>
                </a:cubicBezTo>
                <a:cubicBezTo>
                  <a:pt x="486" y="164"/>
                  <a:pt x="486" y="164"/>
                  <a:pt x="486" y="164"/>
                </a:cubicBezTo>
                <a:close/>
                <a:moveTo>
                  <a:pt x="329" y="24"/>
                </a:moveTo>
                <a:cubicBezTo>
                  <a:pt x="463" y="158"/>
                  <a:pt x="463" y="158"/>
                  <a:pt x="463" y="158"/>
                </a:cubicBezTo>
                <a:cubicBezTo>
                  <a:pt x="329" y="158"/>
                  <a:pt x="329" y="158"/>
                  <a:pt x="329" y="158"/>
                </a:cubicBezTo>
                <a:lnTo>
                  <a:pt x="329" y="24"/>
                </a:lnTo>
                <a:close/>
                <a:moveTo>
                  <a:pt x="358" y="616"/>
                </a:moveTo>
                <a:cubicBezTo>
                  <a:pt x="14" y="616"/>
                  <a:pt x="14" y="616"/>
                  <a:pt x="14" y="616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200" y="151"/>
                  <a:pt x="200" y="151"/>
                  <a:pt x="200" y="151"/>
                </a:cubicBezTo>
                <a:cubicBezTo>
                  <a:pt x="200" y="302"/>
                  <a:pt x="200" y="302"/>
                  <a:pt x="200" y="302"/>
                </a:cubicBezTo>
                <a:cubicBezTo>
                  <a:pt x="200" y="306"/>
                  <a:pt x="203" y="309"/>
                  <a:pt x="207" y="309"/>
                </a:cubicBezTo>
                <a:cubicBezTo>
                  <a:pt x="358" y="309"/>
                  <a:pt x="358" y="309"/>
                  <a:pt x="358" y="309"/>
                </a:cubicBezTo>
                <a:lnTo>
                  <a:pt x="358" y="616"/>
                </a:lnTo>
                <a:close/>
                <a:moveTo>
                  <a:pt x="348" y="295"/>
                </a:moveTo>
                <a:cubicBezTo>
                  <a:pt x="214" y="295"/>
                  <a:pt x="214" y="295"/>
                  <a:pt x="214" y="295"/>
                </a:cubicBezTo>
                <a:cubicBezTo>
                  <a:pt x="214" y="161"/>
                  <a:pt x="214" y="161"/>
                  <a:pt x="214" y="161"/>
                </a:cubicBezTo>
                <a:lnTo>
                  <a:pt x="348" y="295"/>
                </a:lnTo>
                <a:close/>
                <a:moveTo>
                  <a:pt x="372" y="479"/>
                </a:moveTo>
                <a:cubicBezTo>
                  <a:pt x="372" y="302"/>
                  <a:pt x="372" y="302"/>
                  <a:pt x="372" y="302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372" y="300"/>
                  <a:pt x="371" y="300"/>
                  <a:pt x="371" y="300"/>
                </a:cubicBezTo>
                <a:cubicBezTo>
                  <a:pt x="371" y="299"/>
                  <a:pt x="371" y="299"/>
                  <a:pt x="371" y="299"/>
                </a:cubicBezTo>
                <a:cubicBezTo>
                  <a:pt x="371" y="299"/>
                  <a:pt x="371" y="299"/>
                  <a:pt x="371" y="298"/>
                </a:cubicBezTo>
                <a:cubicBezTo>
                  <a:pt x="371" y="298"/>
                  <a:pt x="371" y="298"/>
                  <a:pt x="371" y="298"/>
                </a:cubicBezTo>
                <a:cubicBezTo>
                  <a:pt x="370" y="298"/>
                  <a:pt x="370" y="297"/>
                  <a:pt x="370" y="297"/>
                </a:cubicBezTo>
                <a:cubicBezTo>
                  <a:pt x="212" y="139"/>
                  <a:pt x="212" y="139"/>
                  <a:pt x="212" y="139"/>
                </a:cubicBezTo>
                <a:cubicBezTo>
                  <a:pt x="212" y="139"/>
                  <a:pt x="211" y="139"/>
                  <a:pt x="211" y="139"/>
                </a:cubicBezTo>
                <a:cubicBezTo>
                  <a:pt x="211" y="139"/>
                  <a:pt x="211" y="138"/>
                  <a:pt x="211" y="138"/>
                </a:cubicBezTo>
                <a:cubicBezTo>
                  <a:pt x="211" y="138"/>
                  <a:pt x="210" y="138"/>
                  <a:pt x="210" y="138"/>
                </a:cubicBezTo>
                <a:cubicBezTo>
                  <a:pt x="210" y="138"/>
                  <a:pt x="210" y="138"/>
                  <a:pt x="210" y="138"/>
                </a:cubicBezTo>
                <a:cubicBezTo>
                  <a:pt x="209" y="138"/>
                  <a:pt x="209" y="138"/>
                  <a:pt x="209" y="138"/>
                </a:cubicBezTo>
                <a:cubicBezTo>
                  <a:pt x="208" y="137"/>
                  <a:pt x="208" y="137"/>
                  <a:pt x="207" y="137"/>
                </a:cubicBezTo>
                <a:cubicBezTo>
                  <a:pt x="129" y="137"/>
                  <a:pt x="129" y="137"/>
                  <a:pt x="129" y="137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15" y="165"/>
                  <a:pt x="315" y="165"/>
                  <a:pt x="315" y="165"/>
                </a:cubicBezTo>
                <a:cubicBezTo>
                  <a:pt x="315" y="169"/>
                  <a:pt x="318" y="172"/>
                  <a:pt x="322" y="172"/>
                </a:cubicBezTo>
                <a:cubicBezTo>
                  <a:pt x="472" y="172"/>
                  <a:pt x="472" y="172"/>
                  <a:pt x="472" y="172"/>
                </a:cubicBezTo>
                <a:cubicBezTo>
                  <a:pt x="472" y="479"/>
                  <a:pt x="472" y="479"/>
                  <a:pt x="472" y="479"/>
                </a:cubicBezTo>
                <a:lnTo>
                  <a:pt x="372" y="4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6" name="Gerade Verbindung mit Pfeil 105"/>
          <p:cNvCxnSpPr/>
          <p:nvPr/>
        </p:nvCxnSpPr>
        <p:spPr>
          <a:xfrm>
            <a:off x="1465341" y="1814876"/>
            <a:ext cx="0" cy="3414324"/>
          </a:xfrm>
          <a:prstGeom prst="straightConnector1">
            <a:avLst/>
          </a:prstGeom>
          <a:ln w="34925" cmpd="sng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538220" y="188640"/>
            <a:ext cx="8499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Risikobasierte Sorgfaltspflichtkontrolle durch beauftragte Wirtschaftsprüfer </a:t>
            </a:r>
            <a:endParaRPr lang="de-CH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35"/>
          <p:cNvSpPr/>
          <p:nvPr/>
        </p:nvSpPr>
        <p:spPr>
          <a:xfrm>
            <a:off x="2638089" y="3059725"/>
            <a:ext cx="288031" cy="295235"/>
          </a:xfrm>
          <a:prstGeom prst="ellipse">
            <a:avLst/>
          </a:prstGeom>
          <a:solidFill>
            <a:schemeClr val="bg2">
              <a:alpha val="20000"/>
            </a:schemeClr>
          </a:solidFill>
          <a:ln w="1905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2645433" y="3370339"/>
            <a:ext cx="12598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FMA ordnet andere oder weitere Massnahmen an </a:t>
            </a:r>
          </a:p>
        </p:txBody>
      </p:sp>
      <p:sp>
        <p:nvSpPr>
          <p:cNvPr id="66" name="Oval 12"/>
          <p:cNvSpPr>
            <a:spLocks noChangeArrowheads="1"/>
          </p:cNvSpPr>
          <p:nvPr/>
        </p:nvSpPr>
        <p:spPr bwMode="auto">
          <a:xfrm>
            <a:off x="2948827" y="3064407"/>
            <a:ext cx="310158" cy="32488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Freeform 149"/>
          <p:cNvSpPr>
            <a:spLocks noEditPoints="1"/>
          </p:cNvSpPr>
          <p:nvPr/>
        </p:nvSpPr>
        <p:spPr bwMode="auto">
          <a:xfrm>
            <a:off x="3023987" y="3146123"/>
            <a:ext cx="159837" cy="176695"/>
          </a:xfrm>
          <a:custGeom>
            <a:avLst/>
            <a:gdLst>
              <a:gd name="T0" fmla="*/ 463 w 467"/>
              <a:gd name="T1" fmla="*/ 291 h 569"/>
              <a:gd name="T2" fmla="*/ 452 w 467"/>
              <a:gd name="T3" fmla="*/ 291 h 569"/>
              <a:gd name="T4" fmla="*/ 359 w 467"/>
              <a:gd name="T5" fmla="*/ 291 h 569"/>
              <a:gd name="T6" fmla="*/ 348 w 467"/>
              <a:gd name="T7" fmla="*/ 291 h 569"/>
              <a:gd name="T8" fmla="*/ 394 w 467"/>
              <a:gd name="T9" fmla="*/ 233 h 569"/>
              <a:gd name="T10" fmla="*/ 348 w 467"/>
              <a:gd name="T11" fmla="*/ 176 h 569"/>
              <a:gd name="T12" fmla="*/ 406 w 467"/>
              <a:gd name="T13" fmla="*/ 222 h 569"/>
              <a:gd name="T14" fmla="*/ 463 w 467"/>
              <a:gd name="T15" fmla="*/ 176 h 569"/>
              <a:gd name="T16" fmla="*/ 417 w 467"/>
              <a:gd name="T17" fmla="*/ 233 h 569"/>
              <a:gd name="T18" fmla="*/ 340 w 467"/>
              <a:gd name="T19" fmla="*/ 3 h 569"/>
              <a:gd name="T20" fmla="*/ 282 w 467"/>
              <a:gd name="T21" fmla="*/ 50 h 569"/>
              <a:gd name="T22" fmla="*/ 224 w 467"/>
              <a:gd name="T23" fmla="*/ 3 h 569"/>
              <a:gd name="T24" fmla="*/ 271 w 467"/>
              <a:gd name="T25" fmla="*/ 61 h 569"/>
              <a:gd name="T26" fmla="*/ 224 w 467"/>
              <a:gd name="T27" fmla="*/ 119 h 569"/>
              <a:gd name="T28" fmla="*/ 236 w 467"/>
              <a:gd name="T29" fmla="*/ 119 h 569"/>
              <a:gd name="T30" fmla="*/ 328 w 467"/>
              <a:gd name="T31" fmla="*/ 119 h 569"/>
              <a:gd name="T32" fmla="*/ 340 w 467"/>
              <a:gd name="T33" fmla="*/ 119 h 569"/>
              <a:gd name="T34" fmla="*/ 293 w 467"/>
              <a:gd name="T35" fmla="*/ 61 h 569"/>
              <a:gd name="T36" fmla="*/ 340 w 467"/>
              <a:gd name="T37" fmla="*/ 3 h 569"/>
              <a:gd name="T38" fmla="*/ 108 w 467"/>
              <a:gd name="T39" fmla="*/ 348 h 569"/>
              <a:gd name="T40" fmla="*/ 15 w 467"/>
              <a:gd name="T41" fmla="*/ 348 h 569"/>
              <a:gd name="T42" fmla="*/ 3 w 467"/>
              <a:gd name="T43" fmla="*/ 359 h 569"/>
              <a:gd name="T44" fmla="*/ 3 w 467"/>
              <a:gd name="T45" fmla="*/ 452 h 569"/>
              <a:gd name="T46" fmla="*/ 9 w 467"/>
              <a:gd name="T47" fmla="*/ 466 h 569"/>
              <a:gd name="T48" fmla="*/ 61 w 467"/>
              <a:gd name="T49" fmla="*/ 417 h 569"/>
              <a:gd name="T50" fmla="*/ 113 w 467"/>
              <a:gd name="T51" fmla="*/ 466 h 569"/>
              <a:gd name="T52" fmla="*/ 119 w 467"/>
              <a:gd name="T53" fmla="*/ 452 h 569"/>
              <a:gd name="T54" fmla="*/ 119 w 467"/>
              <a:gd name="T55" fmla="*/ 359 h 569"/>
              <a:gd name="T56" fmla="*/ 332 w 467"/>
              <a:gd name="T57" fmla="*/ 509 h 569"/>
              <a:gd name="T58" fmla="*/ 212 w 467"/>
              <a:gd name="T59" fmla="*/ 509 h 569"/>
              <a:gd name="T60" fmla="*/ 264 w 467"/>
              <a:gd name="T61" fmla="*/ 374 h 569"/>
              <a:gd name="T62" fmla="*/ 42 w 467"/>
              <a:gd name="T63" fmla="*/ 254 h 569"/>
              <a:gd name="T64" fmla="*/ 26 w 467"/>
              <a:gd name="T65" fmla="*/ 254 h 569"/>
              <a:gd name="T66" fmla="*/ 26 w 467"/>
              <a:gd name="T67" fmla="*/ 131 h 569"/>
              <a:gd name="T68" fmla="*/ 27 w 467"/>
              <a:gd name="T69" fmla="*/ 130 h 569"/>
              <a:gd name="T70" fmla="*/ 28 w 467"/>
              <a:gd name="T71" fmla="*/ 128 h 569"/>
              <a:gd name="T72" fmla="*/ 30 w 467"/>
              <a:gd name="T73" fmla="*/ 126 h 569"/>
              <a:gd name="T74" fmla="*/ 32 w 467"/>
              <a:gd name="T75" fmla="*/ 125 h 569"/>
              <a:gd name="T76" fmla="*/ 34 w 467"/>
              <a:gd name="T77" fmla="*/ 125 h 569"/>
              <a:gd name="T78" fmla="*/ 34 w 467"/>
              <a:gd name="T79" fmla="*/ 125 h 569"/>
              <a:gd name="T80" fmla="*/ 34 w 467"/>
              <a:gd name="T81" fmla="*/ 125 h 569"/>
              <a:gd name="T82" fmla="*/ 163 w 467"/>
              <a:gd name="T83" fmla="*/ 133 h 569"/>
              <a:gd name="T84" fmla="*/ 53 w 467"/>
              <a:gd name="T85" fmla="*/ 141 h 569"/>
              <a:gd name="T86" fmla="*/ 280 w 467"/>
              <a:gd name="T87" fmla="*/ 371 h 569"/>
              <a:gd name="T88" fmla="*/ 332 w 467"/>
              <a:gd name="T89" fmla="*/ 509 h 569"/>
              <a:gd name="T90" fmla="*/ 272 w 467"/>
              <a:gd name="T91" fmla="*/ 466 h 569"/>
              <a:gd name="T92" fmla="*/ 272 w 467"/>
              <a:gd name="T93" fmla="*/ 553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7" h="569">
                <a:moveTo>
                  <a:pt x="463" y="280"/>
                </a:moveTo>
                <a:cubicBezTo>
                  <a:pt x="467" y="283"/>
                  <a:pt x="467" y="288"/>
                  <a:pt x="463" y="291"/>
                </a:cubicBezTo>
                <a:cubicBezTo>
                  <a:pt x="462" y="293"/>
                  <a:pt x="460" y="294"/>
                  <a:pt x="458" y="294"/>
                </a:cubicBezTo>
                <a:cubicBezTo>
                  <a:pt x="456" y="294"/>
                  <a:pt x="454" y="293"/>
                  <a:pt x="452" y="291"/>
                </a:cubicBezTo>
                <a:cubicBezTo>
                  <a:pt x="406" y="245"/>
                  <a:pt x="406" y="245"/>
                  <a:pt x="406" y="245"/>
                </a:cubicBezTo>
                <a:cubicBezTo>
                  <a:pt x="359" y="291"/>
                  <a:pt x="359" y="291"/>
                  <a:pt x="359" y="291"/>
                </a:cubicBezTo>
                <a:cubicBezTo>
                  <a:pt x="358" y="293"/>
                  <a:pt x="356" y="294"/>
                  <a:pt x="354" y="294"/>
                </a:cubicBezTo>
                <a:cubicBezTo>
                  <a:pt x="352" y="294"/>
                  <a:pt x="349" y="293"/>
                  <a:pt x="348" y="291"/>
                </a:cubicBezTo>
                <a:cubicBezTo>
                  <a:pt x="345" y="288"/>
                  <a:pt x="345" y="283"/>
                  <a:pt x="348" y="280"/>
                </a:cubicBezTo>
                <a:cubicBezTo>
                  <a:pt x="394" y="233"/>
                  <a:pt x="394" y="233"/>
                  <a:pt x="394" y="233"/>
                </a:cubicBezTo>
                <a:cubicBezTo>
                  <a:pt x="348" y="187"/>
                  <a:pt x="348" y="187"/>
                  <a:pt x="348" y="187"/>
                </a:cubicBezTo>
                <a:cubicBezTo>
                  <a:pt x="345" y="184"/>
                  <a:pt x="345" y="179"/>
                  <a:pt x="348" y="176"/>
                </a:cubicBezTo>
                <a:cubicBezTo>
                  <a:pt x="351" y="173"/>
                  <a:pt x="356" y="173"/>
                  <a:pt x="359" y="176"/>
                </a:cubicBezTo>
                <a:cubicBezTo>
                  <a:pt x="406" y="222"/>
                  <a:pt x="406" y="222"/>
                  <a:pt x="406" y="222"/>
                </a:cubicBezTo>
                <a:cubicBezTo>
                  <a:pt x="452" y="176"/>
                  <a:pt x="452" y="176"/>
                  <a:pt x="452" y="176"/>
                </a:cubicBezTo>
                <a:cubicBezTo>
                  <a:pt x="455" y="173"/>
                  <a:pt x="460" y="173"/>
                  <a:pt x="463" y="176"/>
                </a:cubicBezTo>
                <a:cubicBezTo>
                  <a:pt x="467" y="179"/>
                  <a:pt x="467" y="184"/>
                  <a:pt x="463" y="187"/>
                </a:cubicBezTo>
                <a:cubicBezTo>
                  <a:pt x="417" y="233"/>
                  <a:pt x="417" y="233"/>
                  <a:pt x="417" y="233"/>
                </a:cubicBezTo>
                <a:lnTo>
                  <a:pt x="463" y="280"/>
                </a:lnTo>
                <a:close/>
                <a:moveTo>
                  <a:pt x="340" y="3"/>
                </a:moveTo>
                <a:cubicBezTo>
                  <a:pt x="337" y="0"/>
                  <a:pt x="332" y="0"/>
                  <a:pt x="328" y="3"/>
                </a:cubicBezTo>
                <a:cubicBezTo>
                  <a:pt x="282" y="50"/>
                  <a:pt x="282" y="50"/>
                  <a:pt x="282" y="50"/>
                </a:cubicBezTo>
                <a:cubicBezTo>
                  <a:pt x="236" y="3"/>
                  <a:pt x="236" y="3"/>
                  <a:pt x="236" y="3"/>
                </a:cubicBezTo>
                <a:cubicBezTo>
                  <a:pt x="232" y="0"/>
                  <a:pt x="227" y="0"/>
                  <a:pt x="224" y="3"/>
                </a:cubicBezTo>
                <a:cubicBezTo>
                  <a:pt x="221" y="6"/>
                  <a:pt x="221" y="12"/>
                  <a:pt x="224" y="15"/>
                </a:cubicBezTo>
                <a:cubicBezTo>
                  <a:pt x="271" y="61"/>
                  <a:pt x="271" y="61"/>
                  <a:pt x="271" y="61"/>
                </a:cubicBezTo>
                <a:cubicBezTo>
                  <a:pt x="224" y="108"/>
                  <a:pt x="224" y="108"/>
                  <a:pt x="224" y="108"/>
                </a:cubicBezTo>
                <a:cubicBezTo>
                  <a:pt x="221" y="111"/>
                  <a:pt x="221" y="116"/>
                  <a:pt x="224" y="119"/>
                </a:cubicBezTo>
                <a:cubicBezTo>
                  <a:pt x="226" y="120"/>
                  <a:pt x="228" y="121"/>
                  <a:pt x="230" y="121"/>
                </a:cubicBezTo>
                <a:cubicBezTo>
                  <a:pt x="232" y="121"/>
                  <a:pt x="234" y="120"/>
                  <a:pt x="236" y="119"/>
                </a:cubicBezTo>
                <a:cubicBezTo>
                  <a:pt x="282" y="72"/>
                  <a:pt x="282" y="72"/>
                  <a:pt x="282" y="72"/>
                </a:cubicBezTo>
                <a:cubicBezTo>
                  <a:pt x="328" y="119"/>
                  <a:pt x="328" y="119"/>
                  <a:pt x="328" y="119"/>
                </a:cubicBezTo>
                <a:cubicBezTo>
                  <a:pt x="330" y="120"/>
                  <a:pt x="332" y="121"/>
                  <a:pt x="334" y="121"/>
                </a:cubicBezTo>
                <a:cubicBezTo>
                  <a:pt x="336" y="121"/>
                  <a:pt x="338" y="120"/>
                  <a:pt x="340" y="119"/>
                </a:cubicBezTo>
                <a:cubicBezTo>
                  <a:pt x="343" y="116"/>
                  <a:pt x="343" y="111"/>
                  <a:pt x="340" y="108"/>
                </a:cubicBezTo>
                <a:cubicBezTo>
                  <a:pt x="293" y="61"/>
                  <a:pt x="293" y="61"/>
                  <a:pt x="293" y="61"/>
                </a:cubicBezTo>
                <a:cubicBezTo>
                  <a:pt x="340" y="15"/>
                  <a:pt x="340" y="15"/>
                  <a:pt x="340" y="15"/>
                </a:cubicBezTo>
                <a:cubicBezTo>
                  <a:pt x="343" y="12"/>
                  <a:pt x="343" y="6"/>
                  <a:pt x="340" y="3"/>
                </a:cubicBezTo>
                <a:close/>
                <a:moveTo>
                  <a:pt x="119" y="348"/>
                </a:moveTo>
                <a:cubicBezTo>
                  <a:pt x="116" y="345"/>
                  <a:pt x="111" y="345"/>
                  <a:pt x="108" y="348"/>
                </a:cubicBezTo>
                <a:cubicBezTo>
                  <a:pt x="61" y="394"/>
                  <a:pt x="61" y="394"/>
                  <a:pt x="61" y="394"/>
                </a:cubicBezTo>
                <a:cubicBezTo>
                  <a:pt x="15" y="348"/>
                  <a:pt x="15" y="348"/>
                  <a:pt x="15" y="348"/>
                </a:cubicBezTo>
                <a:cubicBezTo>
                  <a:pt x="11" y="345"/>
                  <a:pt x="6" y="345"/>
                  <a:pt x="3" y="348"/>
                </a:cubicBezTo>
                <a:cubicBezTo>
                  <a:pt x="0" y="351"/>
                  <a:pt x="0" y="356"/>
                  <a:pt x="3" y="359"/>
                </a:cubicBezTo>
                <a:cubicBezTo>
                  <a:pt x="50" y="406"/>
                  <a:pt x="50" y="406"/>
                  <a:pt x="50" y="406"/>
                </a:cubicBezTo>
                <a:cubicBezTo>
                  <a:pt x="3" y="452"/>
                  <a:pt x="3" y="452"/>
                  <a:pt x="3" y="452"/>
                </a:cubicBezTo>
                <a:cubicBezTo>
                  <a:pt x="0" y="455"/>
                  <a:pt x="0" y="460"/>
                  <a:pt x="3" y="463"/>
                </a:cubicBezTo>
                <a:cubicBezTo>
                  <a:pt x="5" y="465"/>
                  <a:pt x="7" y="466"/>
                  <a:pt x="9" y="466"/>
                </a:cubicBezTo>
                <a:cubicBezTo>
                  <a:pt x="11" y="466"/>
                  <a:pt x="13" y="465"/>
                  <a:pt x="15" y="463"/>
                </a:cubicBezTo>
                <a:cubicBezTo>
                  <a:pt x="61" y="417"/>
                  <a:pt x="61" y="417"/>
                  <a:pt x="61" y="417"/>
                </a:cubicBezTo>
                <a:cubicBezTo>
                  <a:pt x="108" y="463"/>
                  <a:pt x="108" y="463"/>
                  <a:pt x="108" y="463"/>
                </a:cubicBezTo>
                <a:cubicBezTo>
                  <a:pt x="109" y="465"/>
                  <a:pt x="111" y="466"/>
                  <a:pt x="113" y="466"/>
                </a:cubicBezTo>
                <a:cubicBezTo>
                  <a:pt x="115" y="466"/>
                  <a:pt x="117" y="465"/>
                  <a:pt x="119" y="463"/>
                </a:cubicBezTo>
                <a:cubicBezTo>
                  <a:pt x="122" y="460"/>
                  <a:pt x="122" y="455"/>
                  <a:pt x="119" y="452"/>
                </a:cubicBezTo>
                <a:cubicBezTo>
                  <a:pt x="72" y="406"/>
                  <a:pt x="72" y="406"/>
                  <a:pt x="72" y="406"/>
                </a:cubicBezTo>
                <a:cubicBezTo>
                  <a:pt x="119" y="359"/>
                  <a:pt x="119" y="359"/>
                  <a:pt x="119" y="359"/>
                </a:cubicBezTo>
                <a:cubicBezTo>
                  <a:pt x="122" y="356"/>
                  <a:pt x="122" y="351"/>
                  <a:pt x="119" y="348"/>
                </a:cubicBezTo>
                <a:close/>
                <a:moveTo>
                  <a:pt x="332" y="509"/>
                </a:moveTo>
                <a:cubicBezTo>
                  <a:pt x="332" y="542"/>
                  <a:pt x="305" y="569"/>
                  <a:pt x="272" y="569"/>
                </a:cubicBezTo>
                <a:cubicBezTo>
                  <a:pt x="239" y="569"/>
                  <a:pt x="212" y="542"/>
                  <a:pt x="212" y="509"/>
                </a:cubicBezTo>
                <a:cubicBezTo>
                  <a:pt x="212" y="479"/>
                  <a:pt x="235" y="454"/>
                  <a:pt x="264" y="450"/>
                </a:cubicBezTo>
                <a:cubicBezTo>
                  <a:pt x="264" y="374"/>
                  <a:pt x="264" y="374"/>
                  <a:pt x="264" y="374"/>
                </a:cubicBezTo>
                <a:cubicBezTo>
                  <a:pt x="42" y="152"/>
                  <a:pt x="42" y="152"/>
                  <a:pt x="42" y="152"/>
                </a:cubicBezTo>
                <a:cubicBezTo>
                  <a:pt x="42" y="254"/>
                  <a:pt x="42" y="254"/>
                  <a:pt x="42" y="254"/>
                </a:cubicBezTo>
                <a:cubicBezTo>
                  <a:pt x="42" y="258"/>
                  <a:pt x="39" y="262"/>
                  <a:pt x="34" y="262"/>
                </a:cubicBezTo>
                <a:cubicBezTo>
                  <a:pt x="30" y="262"/>
                  <a:pt x="26" y="258"/>
                  <a:pt x="26" y="254"/>
                </a:cubicBezTo>
                <a:cubicBezTo>
                  <a:pt x="26" y="133"/>
                  <a:pt x="26" y="133"/>
                  <a:pt x="26" y="133"/>
                </a:cubicBezTo>
                <a:cubicBezTo>
                  <a:pt x="26" y="132"/>
                  <a:pt x="26" y="132"/>
                  <a:pt x="26" y="131"/>
                </a:cubicBezTo>
                <a:cubicBezTo>
                  <a:pt x="26" y="131"/>
                  <a:pt x="26" y="131"/>
                  <a:pt x="27" y="131"/>
                </a:cubicBezTo>
                <a:cubicBezTo>
                  <a:pt x="27" y="130"/>
                  <a:pt x="27" y="130"/>
                  <a:pt x="27" y="130"/>
                </a:cubicBezTo>
                <a:cubicBezTo>
                  <a:pt x="27" y="130"/>
                  <a:pt x="27" y="129"/>
                  <a:pt x="27" y="129"/>
                </a:cubicBezTo>
                <a:cubicBezTo>
                  <a:pt x="27" y="129"/>
                  <a:pt x="27" y="129"/>
                  <a:pt x="28" y="128"/>
                </a:cubicBezTo>
                <a:cubicBezTo>
                  <a:pt x="28" y="128"/>
                  <a:pt x="29" y="127"/>
                  <a:pt x="30" y="126"/>
                </a:cubicBezTo>
                <a:cubicBezTo>
                  <a:pt x="30" y="126"/>
                  <a:pt x="30" y="126"/>
                  <a:pt x="30" y="126"/>
                </a:cubicBezTo>
                <a:cubicBezTo>
                  <a:pt x="31" y="126"/>
                  <a:pt x="31" y="126"/>
                  <a:pt x="31" y="126"/>
                </a:cubicBezTo>
                <a:cubicBezTo>
                  <a:pt x="31" y="125"/>
                  <a:pt x="32" y="125"/>
                  <a:pt x="32" y="125"/>
                </a:cubicBezTo>
                <a:cubicBezTo>
                  <a:pt x="32" y="125"/>
                  <a:pt x="32" y="125"/>
                  <a:pt x="33" y="125"/>
                </a:cubicBezTo>
                <a:cubicBezTo>
                  <a:pt x="33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34" y="125"/>
                  <a:pt x="34" y="125"/>
                  <a:pt x="34" y="125"/>
                </a:cubicBezTo>
                <a:cubicBezTo>
                  <a:pt x="155" y="125"/>
                  <a:pt x="155" y="125"/>
                  <a:pt x="155" y="125"/>
                </a:cubicBezTo>
                <a:cubicBezTo>
                  <a:pt x="159" y="125"/>
                  <a:pt x="163" y="129"/>
                  <a:pt x="163" y="133"/>
                </a:cubicBezTo>
                <a:cubicBezTo>
                  <a:pt x="163" y="137"/>
                  <a:pt x="159" y="141"/>
                  <a:pt x="155" y="141"/>
                </a:cubicBezTo>
                <a:cubicBezTo>
                  <a:pt x="53" y="141"/>
                  <a:pt x="53" y="141"/>
                  <a:pt x="53" y="141"/>
                </a:cubicBezTo>
                <a:cubicBezTo>
                  <a:pt x="278" y="365"/>
                  <a:pt x="278" y="365"/>
                  <a:pt x="278" y="365"/>
                </a:cubicBezTo>
                <a:cubicBezTo>
                  <a:pt x="279" y="367"/>
                  <a:pt x="280" y="369"/>
                  <a:pt x="280" y="371"/>
                </a:cubicBezTo>
                <a:cubicBezTo>
                  <a:pt x="280" y="450"/>
                  <a:pt x="280" y="450"/>
                  <a:pt x="280" y="450"/>
                </a:cubicBezTo>
                <a:cubicBezTo>
                  <a:pt x="309" y="454"/>
                  <a:pt x="332" y="479"/>
                  <a:pt x="332" y="509"/>
                </a:cubicBezTo>
                <a:close/>
                <a:moveTo>
                  <a:pt x="316" y="509"/>
                </a:moveTo>
                <a:cubicBezTo>
                  <a:pt x="316" y="485"/>
                  <a:pt x="296" y="466"/>
                  <a:pt x="272" y="466"/>
                </a:cubicBezTo>
                <a:cubicBezTo>
                  <a:pt x="248" y="466"/>
                  <a:pt x="228" y="485"/>
                  <a:pt x="228" y="509"/>
                </a:cubicBezTo>
                <a:cubicBezTo>
                  <a:pt x="228" y="533"/>
                  <a:pt x="248" y="553"/>
                  <a:pt x="272" y="553"/>
                </a:cubicBezTo>
                <a:cubicBezTo>
                  <a:pt x="296" y="553"/>
                  <a:pt x="316" y="533"/>
                  <a:pt x="316" y="5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860032" y="3324740"/>
            <a:ext cx="4106162" cy="325722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06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84" grpId="0" animBg="1"/>
      <p:bldP spid="73" grpId="0" animBg="1"/>
      <p:bldP spid="98" grpId="0" animBg="1"/>
      <p:bldP spid="30" grpId="0" animBg="1"/>
      <p:bldP spid="33" grpId="0" animBg="1"/>
      <p:bldP spid="35" grpId="0"/>
      <p:bldP spid="95" grpId="0"/>
      <p:bldP spid="100" grpId="0"/>
      <p:bldP spid="65" grpId="0" animBg="1"/>
      <p:bldP spid="82" grpId="0" animBg="1"/>
      <p:bldP spid="85" grpId="0" animBg="1"/>
      <p:bldP spid="96" grpId="0" animBg="1"/>
      <p:bldP spid="66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Bildschirmpräsentation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Landesverwaltung Liechtenstein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Kern Bettina</dc:creator>
  <cp:lastModifiedBy>Willi Annika</cp:lastModifiedBy>
  <cp:revision>55</cp:revision>
  <cp:lastPrinted>2018-03-26T06:45:24Z</cp:lastPrinted>
  <dcterms:created xsi:type="dcterms:W3CDTF">2018-02-21T12:29:51Z</dcterms:created>
  <dcterms:modified xsi:type="dcterms:W3CDTF">2020-04-01T12:58:08Z</dcterms:modified>
</cp:coreProperties>
</file>